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32"/>
  </p:notesMasterIdLst>
  <p:sldIdLst>
    <p:sldId id="256" r:id="rId3"/>
    <p:sldId id="306" r:id="rId4"/>
    <p:sldId id="295" r:id="rId5"/>
    <p:sldId id="330" r:id="rId6"/>
    <p:sldId id="331" r:id="rId7"/>
    <p:sldId id="332" r:id="rId8"/>
    <p:sldId id="333" r:id="rId9"/>
    <p:sldId id="334" r:id="rId10"/>
    <p:sldId id="258" r:id="rId11"/>
    <p:sldId id="317" r:id="rId12"/>
    <p:sldId id="320" r:id="rId13"/>
    <p:sldId id="321" r:id="rId14"/>
    <p:sldId id="322" r:id="rId15"/>
    <p:sldId id="324" r:id="rId16"/>
    <p:sldId id="326" r:id="rId17"/>
    <p:sldId id="259" r:id="rId18"/>
    <p:sldId id="323" r:id="rId19"/>
    <p:sldId id="325" r:id="rId20"/>
    <p:sldId id="327" r:id="rId21"/>
    <p:sldId id="328" r:id="rId22"/>
    <p:sldId id="329" r:id="rId23"/>
    <p:sldId id="298" r:id="rId24"/>
    <p:sldId id="299" r:id="rId25"/>
    <p:sldId id="296" r:id="rId26"/>
    <p:sldId id="260" r:id="rId27"/>
    <p:sldId id="335" r:id="rId28"/>
    <p:sldId id="261" r:id="rId29"/>
    <p:sldId id="315" r:id="rId30"/>
    <p:sldId id="279" r:id="rId31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33"/>
      <p:bold r:id="rId34"/>
    </p:embeddedFont>
    <p:embeddedFont>
      <p:font typeface="Cambay" panose="020B0604020202020204" charset="0"/>
      <p:regular r:id="rId35"/>
      <p:bold r:id="rId36"/>
      <p:italic r:id="rId37"/>
      <p:boldItalic r:id="rId38"/>
    </p:embeddedFont>
    <p:embeddedFont>
      <p:font typeface="Concert One" pitchFamily="2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PT Sans" panose="020B0503020203020204" pitchFamily="34" charset="0"/>
      <p:regular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</p:embeddedFont>
    <p:embeddedFont>
      <p:font typeface="Segoe UI Emoji" panose="020B0502040204020203" pitchFamily="3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9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C1707-E1F0-1E54-C754-A4E9D14EB4CF}" v="412" dt="2026-02-04T03:53:37.458"/>
    <p1510:client id="{5CEC8B57-D2E6-F441-42D4-DC265990AA6E}" v="139" dt="2026-02-04T01:50:29.055"/>
    <p1510:client id="{67D86FBA-F83D-8678-1833-95BC0AE3517D}" v="6" dt="2026-02-04T01:49:46.011"/>
    <p1510:client id="{74A9214E-0F25-167F-482D-F9EAFD23A438}" v="145" dt="2026-02-04T02:33:36.756"/>
    <p1510:client id="{7F96570A-AFBE-DFA1-A109-C6289DC74478}" v="2146" dt="2026-02-04T08:21:30.235"/>
    <p1510:client id="{9F147EF7-D889-BF20-6D64-513262004154}" v="162" dt="2026-02-04T03:33:58.253"/>
    <p1510:client id="{BEC1A56D-2084-AA8B-652B-95FE7DDFCD92}" v="1" dt="2026-02-04T01:26:54.886"/>
    <p1510:client id="{E85E684F-989A-2061-5C07-8A9B7A4CAFA6}" v="419" dt="2026-02-04T02:36:11.749"/>
  </p1510:revLst>
</p1510:revInfo>
</file>

<file path=ppt/tableStyles.xml><?xml version="1.0" encoding="utf-8"?>
<a:tblStyleLst xmlns:a="http://schemas.openxmlformats.org/drawingml/2006/main" def="{7E7D391A-FED9-4B90-8CF5-C0E72D2F6404}">
  <a:tblStyle styleId="{7E7D391A-FED9-4B90-8CF5-C0E72D2F64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06956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57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7452A482-966D-B44D-76B7-84805A8B4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2480e576_0_5:notes">
            <a:extLst>
              <a:ext uri="{FF2B5EF4-FFF2-40B4-BE49-F238E27FC236}">
                <a16:creationId xmlns:a16="http://schemas.microsoft.com/office/drawing/2014/main" id="{AA55E8C7-A43A-E46A-D4C8-CAAC5E5A79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2480e576_0_5:notes">
            <a:extLst>
              <a:ext uri="{FF2B5EF4-FFF2-40B4-BE49-F238E27FC236}">
                <a16:creationId xmlns:a16="http://schemas.microsoft.com/office/drawing/2014/main" id="{D2523F8F-4E4E-10E7-CDB7-B4299D5D0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51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F1FD9C4F-9ABC-B4AC-4688-912F7F33D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2480e576_0_5:notes">
            <a:extLst>
              <a:ext uri="{FF2B5EF4-FFF2-40B4-BE49-F238E27FC236}">
                <a16:creationId xmlns:a16="http://schemas.microsoft.com/office/drawing/2014/main" id="{0A6801D8-7E5B-F493-B1D2-1E519463D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2480e576_0_5:notes">
            <a:extLst>
              <a:ext uri="{FF2B5EF4-FFF2-40B4-BE49-F238E27FC236}">
                <a16:creationId xmlns:a16="http://schemas.microsoft.com/office/drawing/2014/main" id="{0B3E27C4-7BFB-3220-9632-CED1157B9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309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7F3B58AE-AEFF-3D27-2A10-2EDD5F83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2480e576_0_5:notes">
            <a:extLst>
              <a:ext uri="{FF2B5EF4-FFF2-40B4-BE49-F238E27FC236}">
                <a16:creationId xmlns:a16="http://schemas.microsoft.com/office/drawing/2014/main" id="{186BB780-8653-DD15-650F-D9F563659B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2480e576_0_5:notes">
            <a:extLst>
              <a:ext uri="{FF2B5EF4-FFF2-40B4-BE49-F238E27FC236}">
                <a16:creationId xmlns:a16="http://schemas.microsoft.com/office/drawing/2014/main" id="{D79E22A0-9C2D-B7ED-B56A-972633012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021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976462B5-15C2-8C15-58FF-EDB509928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2480e576_0_5:notes">
            <a:extLst>
              <a:ext uri="{FF2B5EF4-FFF2-40B4-BE49-F238E27FC236}">
                <a16:creationId xmlns:a16="http://schemas.microsoft.com/office/drawing/2014/main" id="{CD14C661-5CAF-282E-D3B5-06E13BFF29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2480e576_0_5:notes">
            <a:extLst>
              <a:ext uri="{FF2B5EF4-FFF2-40B4-BE49-F238E27FC236}">
                <a16:creationId xmlns:a16="http://schemas.microsoft.com/office/drawing/2014/main" id="{BB992DA9-D332-3EC7-ED65-2C264585F8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471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d8e9c849d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d8e9c849d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427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8d44b1506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8d44b1506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33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59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>
          <a:extLst>
            <a:ext uri="{FF2B5EF4-FFF2-40B4-BE49-F238E27FC236}">
              <a16:creationId xmlns:a16="http://schemas.microsoft.com/office/drawing/2014/main" id="{E44E517C-8878-A1E1-24BD-F7FA89955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bd6c00e730_0_89:notes">
            <a:extLst>
              <a:ext uri="{FF2B5EF4-FFF2-40B4-BE49-F238E27FC236}">
                <a16:creationId xmlns:a16="http://schemas.microsoft.com/office/drawing/2014/main" id="{0DB63DDB-DA0C-E7A2-5358-083FCBC708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bd6c00e730_0_89:notes">
            <a:extLst>
              <a:ext uri="{FF2B5EF4-FFF2-40B4-BE49-F238E27FC236}">
                <a16:creationId xmlns:a16="http://schemas.microsoft.com/office/drawing/2014/main" id="{3953BA0C-7A9C-0F07-E2EB-0C2D079FB0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898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e1b9359cc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e1b9359cc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374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e12480e57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e12480e57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781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>
          <a:extLst>
            <a:ext uri="{FF2B5EF4-FFF2-40B4-BE49-F238E27FC236}">
              <a16:creationId xmlns:a16="http://schemas.microsoft.com/office/drawing/2014/main" id="{027C627E-2F7C-1B4E-A339-E71117BD6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e1b9359cc0_0_281:notes">
            <a:extLst>
              <a:ext uri="{FF2B5EF4-FFF2-40B4-BE49-F238E27FC236}">
                <a16:creationId xmlns:a16="http://schemas.microsoft.com/office/drawing/2014/main" id="{8F637632-51A0-9159-0BCB-4CA033AAC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e1b9359cc0_0_281:notes">
            <a:extLst>
              <a:ext uri="{FF2B5EF4-FFF2-40B4-BE49-F238E27FC236}">
                <a16:creationId xmlns:a16="http://schemas.microsoft.com/office/drawing/2014/main" id="{C8F0CD6E-342F-AF04-8213-2A48C944B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43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>
          <a:extLst>
            <a:ext uri="{FF2B5EF4-FFF2-40B4-BE49-F238E27FC236}">
              <a16:creationId xmlns:a16="http://schemas.microsoft.com/office/drawing/2014/main" id="{11689FFF-5D41-B9D0-9327-6110877F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e1b9359cc0_0_281:notes">
            <a:extLst>
              <a:ext uri="{FF2B5EF4-FFF2-40B4-BE49-F238E27FC236}">
                <a16:creationId xmlns:a16="http://schemas.microsoft.com/office/drawing/2014/main" id="{A3ACD97F-41C2-B722-E897-E5C580EA11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e1b9359cc0_0_281:notes">
            <a:extLst>
              <a:ext uri="{FF2B5EF4-FFF2-40B4-BE49-F238E27FC236}">
                <a16:creationId xmlns:a16="http://schemas.microsoft.com/office/drawing/2014/main" id="{CB560237-03C5-79F4-C139-454CCB3F0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71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>
          <a:extLst>
            <a:ext uri="{FF2B5EF4-FFF2-40B4-BE49-F238E27FC236}">
              <a16:creationId xmlns:a16="http://schemas.microsoft.com/office/drawing/2014/main" id="{B456C769-3C8F-7438-F8C0-760B5CC5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e1b9359cc0_0_281:notes">
            <a:extLst>
              <a:ext uri="{FF2B5EF4-FFF2-40B4-BE49-F238E27FC236}">
                <a16:creationId xmlns:a16="http://schemas.microsoft.com/office/drawing/2014/main" id="{7BF2F7E8-C45A-1E89-E375-299E7F3B7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e1b9359cc0_0_281:notes">
            <a:extLst>
              <a:ext uri="{FF2B5EF4-FFF2-40B4-BE49-F238E27FC236}">
                <a16:creationId xmlns:a16="http://schemas.microsoft.com/office/drawing/2014/main" id="{287041FD-F7E2-7BCF-86CA-3C1F14141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926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>
          <a:extLst>
            <a:ext uri="{FF2B5EF4-FFF2-40B4-BE49-F238E27FC236}">
              <a16:creationId xmlns:a16="http://schemas.microsoft.com/office/drawing/2014/main" id="{EF53FB6F-4CEB-E56A-6D7F-20612DEA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e1b9359cc0_0_281:notes">
            <a:extLst>
              <a:ext uri="{FF2B5EF4-FFF2-40B4-BE49-F238E27FC236}">
                <a16:creationId xmlns:a16="http://schemas.microsoft.com/office/drawing/2014/main" id="{8D58C184-43B8-12D7-B4ED-67C18794A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e1b9359cc0_0_281:notes">
            <a:extLst>
              <a:ext uri="{FF2B5EF4-FFF2-40B4-BE49-F238E27FC236}">
                <a16:creationId xmlns:a16="http://schemas.microsoft.com/office/drawing/2014/main" id="{9B877F63-FD84-C47D-B102-0030A40754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603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2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>
          <a:extLst>
            <a:ext uri="{FF2B5EF4-FFF2-40B4-BE49-F238E27FC236}">
              <a16:creationId xmlns:a16="http://schemas.microsoft.com/office/drawing/2014/main" id="{03C837CA-DADD-331D-FF48-6C58A2BF6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99f2f57a71_0_217:notes">
            <a:extLst>
              <a:ext uri="{FF2B5EF4-FFF2-40B4-BE49-F238E27FC236}">
                <a16:creationId xmlns:a16="http://schemas.microsoft.com/office/drawing/2014/main" id="{BFCEE11B-72AC-525A-64BE-F033EE8F4A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99f2f57a71_0_217:notes">
            <a:extLst>
              <a:ext uri="{FF2B5EF4-FFF2-40B4-BE49-F238E27FC236}">
                <a16:creationId xmlns:a16="http://schemas.microsoft.com/office/drawing/2014/main" id="{FA70E60E-8CD1-AE54-8514-EB7E580973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275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2480e57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2480e57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738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>
          <a:extLst>
            <a:ext uri="{FF2B5EF4-FFF2-40B4-BE49-F238E27FC236}">
              <a16:creationId xmlns:a16="http://schemas.microsoft.com/office/drawing/2014/main" id="{113587BE-C2A3-3613-DC90-C59908166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2480e576_0_5:notes">
            <a:extLst>
              <a:ext uri="{FF2B5EF4-FFF2-40B4-BE49-F238E27FC236}">
                <a16:creationId xmlns:a16="http://schemas.microsoft.com/office/drawing/2014/main" id="{80EE4144-A8EA-2314-604B-5BDE818EF1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2480e576_0_5:notes">
            <a:extLst>
              <a:ext uri="{FF2B5EF4-FFF2-40B4-BE49-F238E27FC236}">
                <a16:creationId xmlns:a16="http://schemas.microsoft.com/office/drawing/2014/main" id="{AFE155D1-F9D7-0DE1-CA0A-D12F5D561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04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"/>
          <p:cNvGrpSpPr/>
          <p:nvPr/>
        </p:nvGrpSpPr>
        <p:grpSpPr>
          <a:xfrm>
            <a:off x="624900" y="251300"/>
            <a:ext cx="8141500" cy="3797400"/>
            <a:chOff x="624900" y="251300"/>
            <a:chExt cx="8141500" cy="3797400"/>
          </a:xfrm>
        </p:grpSpPr>
        <p:sp>
          <p:nvSpPr>
            <p:cNvPr id="15" name="Google Shape;15;p2"/>
            <p:cNvSpPr/>
            <p:nvPr/>
          </p:nvSpPr>
          <p:spPr>
            <a:xfrm>
              <a:off x="4251050" y="39542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71900" y="13187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111900" y="10478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02525" y="7810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008575" y="9662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244000" y="7236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64100" y="251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56025" y="15171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64000" y="8218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12850" y="862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04800" y="1088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17425" y="4092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10575" y="4500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24900" y="36045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76625" y="3863388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18875" y="34692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14150" y="3822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66450" y="1748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205200" y="19486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2"/>
          <p:cNvSpPr txBox="1">
            <a:spLocks noGrp="1"/>
          </p:cNvSpPr>
          <p:nvPr>
            <p:ph type="ctrTitle"/>
          </p:nvPr>
        </p:nvSpPr>
        <p:spPr>
          <a:xfrm>
            <a:off x="713100" y="1633475"/>
            <a:ext cx="4205700" cy="14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"/>
          <p:cNvSpPr txBox="1">
            <a:spLocks noGrp="1"/>
          </p:cNvSpPr>
          <p:nvPr>
            <p:ph type="subTitle" idx="1"/>
          </p:nvPr>
        </p:nvSpPr>
        <p:spPr>
          <a:xfrm>
            <a:off x="713175" y="3105625"/>
            <a:ext cx="42057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Rectángulo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5000">
                <a:schemeClr val="tx1"/>
              </a:gs>
              <a:gs pos="6000">
                <a:schemeClr val="tx1"/>
              </a:gs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9" name="Imagen 1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grayscl/>
          </a:blip>
          <a:stretch>
            <a:fillRect/>
          </a:stretch>
        </p:blipFill>
        <p:spPr>
          <a:xfrm>
            <a:off x="3511" y="-1998"/>
            <a:ext cx="9140490" cy="5165375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0" y="0"/>
            <a:ext cx="9144000" cy="5163377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7;p11"/>
          <p:cNvSpPr/>
          <p:nvPr userDrawn="1"/>
        </p:nvSpPr>
        <p:spPr>
          <a:xfrm>
            <a:off x="2770020" y="1469776"/>
            <a:ext cx="3025138" cy="2228509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/>
          <p:cNvGrpSpPr/>
          <p:nvPr userDrawn="1"/>
        </p:nvGrpSpPr>
        <p:grpSpPr>
          <a:xfrm>
            <a:off x="0" y="0"/>
            <a:ext cx="630332" cy="5154216"/>
            <a:chOff x="0" y="0"/>
            <a:chExt cx="630332" cy="5154216"/>
          </a:xfrm>
        </p:grpSpPr>
        <p:sp>
          <p:nvSpPr>
            <p:cNvPr id="4" name="Rectángulo 3"/>
            <p:cNvSpPr/>
            <p:nvPr userDrawn="1"/>
          </p:nvSpPr>
          <p:spPr>
            <a:xfrm>
              <a:off x="263618" y="4891087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5" name="Rectángulo 4"/>
            <p:cNvSpPr/>
            <p:nvPr userDrawn="1"/>
          </p:nvSpPr>
          <p:spPr>
            <a:xfrm>
              <a:off x="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6" name="Grupo 5"/>
          <p:cNvGrpSpPr/>
          <p:nvPr userDrawn="1"/>
        </p:nvGrpSpPr>
        <p:grpSpPr>
          <a:xfrm>
            <a:off x="8557552" y="0"/>
            <a:ext cx="605001" cy="5164768"/>
            <a:chOff x="8557552" y="0"/>
            <a:chExt cx="605001" cy="5164768"/>
          </a:xfrm>
        </p:grpSpPr>
        <p:sp>
          <p:nvSpPr>
            <p:cNvPr id="7" name="Rectángulo 6"/>
            <p:cNvSpPr/>
            <p:nvPr userDrawn="1"/>
          </p:nvSpPr>
          <p:spPr>
            <a:xfrm>
              <a:off x="8557552" y="4912355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8" name="Rectángulo 7"/>
            <p:cNvSpPr/>
            <p:nvPr userDrawn="1"/>
          </p:nvSpPr>
          <p:spPr>
            <a:xfrm>
              <a:off x="904489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sp>
        <p:nvSpPr>
          <p:cNvPr id="9" name="Rectángulo 8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3"/>
          <p:cNvGrpSpPr/>
          <p:nvPr/>
        </p:nvGrpSpPr>
        <p:grpSpPr>
          <a:xfrm rot="10800000">
            <a:off x="-2186437" y="-766820"/>
            <a:ext cx="11330442" cy="6128682"/>
            <a:chOff x="-139200" y="-557513"/>
            <a:chExt cx="11330442" cy="6128682"/>
          </a:xfrm>
        </p:grpSpPr>
        <p:sp>
          <p:nvSpPr>
            <p:cNvPr id="963" name="Google Shape;963;p13"/>
            <p:cNvSpPr/>
            <p:nvPr/>
          </p:nvSpPr>
          <p:spPr>
            <a:xfrm>
              <a:off x="-139200" y="1725625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10050" y="-1385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443134" y="-557513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1054;p13"/>
          <p:cNvSpPr txBox="1">
            <a:spLocks noGrp="1"/>
          </p:cNvSpPr>
          <p:nvPr>
            <p:ph type="title"/>
          </p:nvPr>
        </p:nvSpPr>
        <p:spPr>
          <a:xfrm>
            <a:off x="712975" y="2512742"/>
            <a:ext cx="18411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" name="Google Shape;1055;p13"/>
          <p:cNvSpPr txBox="1">
            <a:spLocks noGrp="1"/>
          </p:cNvSpPr>
          <p:nvPr>
            <p:ph type="title" idx="2" hasCustomPrompt="1"/>
          </p:nvPr>
        </p:nvSpPr>
        <p:spPr>
          <a:xfrm>
            <a:off x="1130914" y="1836888"/>
            <a:ext cx="10041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6" name="Google Shape;1056;p13"/>
          <p:cNvSpPr txBox="1">
            <a:spLocks noGrp="1"/>
          </p:cNvSpPr>
          <p:nvPr>
            <p:ph type="subTitle" idx="1"/>
          </p:nvPr>
        </p:nvSpPr>
        <p:spPr>
          <a:xfrm>
            <a:off x="712975" y="3011887"/>
            <a:ext cx="18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7" name="Google Shape;1057;p13"/>
          <p:cNvSpPr txBox="1">
            <a:spLocks noGrp="1"/>
          </p:cNvSpPr>
          <p:nvPr>
            <p:ph type="title" idx="3"/>
          </p:nvPr>
        </p:nvSpPr>
        <p:spPr>
          <a:xfrm>
            <a:off x="2671961" y="2512742"/>
            <a:ext cx="18411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8" name="Google Shape;1058;p13"/>
          <p:cNvSpPr txBox="1">
            <a:spLocks noGrp="1"/>
          </p:cNvSpPr>
          <p:nvPr>
            <p:ph type="title" idx="4" hasCustomPrompt="1"/>
          </p:nvPr>
        </p:nvSpPr>
        <p:spPr>
          <a:xfrm>
            <a:off x="3089892" y="1836888"/>
            <a:ext cx="10041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9" name="Google Shape;1059;p13"/>
          <p:cNvSpPr txBox="1">
            <a:spLocks noGrp="1"/>
          </p:cNvSpPr>
          <p:nvPr>
            <p:ph type="subTitle" idx="5"/>
          </p:nvPr>
        </p:nvSpPr>
        <p:spPr>
          <a:xfrm>
            <a:off x="2671953" y="3011887"/>
            <a:ext cx="18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0" name="Google Shape;1060;p13"/>
          <p:cNvSpPr txBox="1">
            <a:spLocks noGrp="1"/>
          </p:cNvSpPr>
          <p:nvPr>
            <p:ph type="title" idx="6"/>
          </p:nvPr>
        </p:nvSpPr>
        <p:spPr>
          <a:xfrm>
            <a:off x="4630927" y="2512742"/>
            <a:ext cx="18411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1" name="Google Shape;1061;p13"/>
          <p:cNvSpPr txBox="1">
            <a:spLocks noGrp="1"/>
          </p:cNvSpPr>
          <p:nvPr>
            <p:ph type="title" idx="7" hasCustomPrompt="1"/>
          </p:nvPr>
        </p:nvSpPr>
        <p:spPr>
          <a:xfrm>
            <a:off x="5048849" y="1836888"/>
            <a:ext cx="10041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62" name="Google Shape;1062;p13"/>
          <p:cNvSpPr txBox="1">
            <a:spLocks noGrp="1"/>
          </p:cNvSpPr>
          <p:nvPr>
            <p:ph type="subTitle" idx="8"/>
          </p:nvPr>
        </p:nvSpPr>
        <p:spPr>
          <a:xfrm>
            <a:off x="4630910" y="3011914"/>
            <a:ext cx="18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title" idx="9"/>
          </p:nvPr>
        </p:nvSpPr>
        <p:spPr>
          <a:xfrm>
            <a:off x="6589913" y="2512742"/>
            <a:ext cx="18411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4" name="Google Shape;1064;p13"/>
          <p:cNvSpPr txBox="1">
            <a:spLocks noGrp="1"/>
          </p:cNvSpPr>
          <p:nvPr>
            <p:ph type="title" idx="13" hasCustomPrompt="1"/>
          </p:nvPr>
        </p:nvSpPr>
        <p:spPr>
          <a:xfrm>
            <a:off x="7007828" y="1836888"/>
            <a:ext cx="10041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65" name="Google Shape;1065;p13"/>
          <p:cNvSpPr txBox="1">
            <a:spLocks noGrp="1"/>
          </p:cNvSpPr>
          <p:nvPr>
            <p:ph type="subTitle" idx="14"/>
          </p:nvPr>
        </p:nvSpPr>
        <p:spPr>
          <a:xfrm>
            <a:off x="6589888" y="3011914"/>
            <a:ext cx="18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upo 112"/>
          <p:cNvGrpSpPr/>
          <p:nvPr userDrawn="1"/>
        </p:nvGrpSpPr>
        <p:grpSpPr>
          <a:xfrm>
            <a:off x="46572" y="-56543"/>
            <a:ext cx="8870951" cy="5075236"/>
            <a:chOff x="133350" y="5746751"/>
            <a:chExt cx="8870951" cy="5075236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114" name="Freeform 5"/>
            <p:cNvSpPr>
              <a:spLocks/>
            </p:cNvSpPr>
            <p:nvPr userDrawn="1"/>
          </p:nvSpPr>
          <p:spPr bwMode="auto">
            <a:xfrm>
              <a:off x="8850313" y="8193088"/>
              <a:ext cx="153988" cy="185737"/>
            </a:xfrm>
            <a:custGeom>
              <a:avLst/>
              <a:gdLst>
                <a:gd name="T0" fmla="*/ 50 w 50"/>
                <a:gd name="T1" fmla="*/ 96 h 96"/>
                <a:gd name="T2" fmla="*/ 0 w 50"/>
                <a:gd name="T3" fmla="*/ 48 h 96"/>
                <a:gd name="T4" fmla="*/ 50 w 50"/>
                <a:gd name="T5" fmla="*/ 0 h 96"/>
                <a:gd name="T6" fmla="*/ 50 w 50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96">
                  <a:moveTo>
                    <a:pt x="50" y="96"/>
                  </a:moveTo>
                  <a:cubicBezTo>
                    <a:pt x="41" y="72"/>
                    <a:pt x="30" y="52"/>
                    <a:pt x="0" y="48"/>
                  </a:cubicBezTo>
                  <a:cubicBezTo>
                    <a:pt x="29" y="43"/>
                    <a:pt x="42" y="24"/>
                    <a:pt x="50" y="0"/>
                  </a:cubicBezTo>
                  <a:cubicBezTo>
                    <a:pt x="50" y="32"/>
                    <a:pt x="50" y="64"/>
                    <a:pt x="5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5" name="Freeform 6"/>
            <p:cNvSpPr>
              <a:spLocks/>
            </p:cNvSpPr>
            <p:nvPr userDrawn="1"/>
          </p:nvSpPr>
          <p:spPr bwMode="auto">
            <a:xfrm>
              <a:off x="133350" y="8193088"/>
              <a:ext cx="150813" cy="185737"/>
            </a:xfrm>
            <a:custGeom>
              <a:avLst/>
              <a:gdLst>
                <a:gd name="T0" fmla="*/ 0 w 49"/>
                <a:gd name="T1" fmla="*/ 0 h 96"/>
                <a:gd name="T2" fmla="*/ 49 w 49"/>
                <a:gd name="T3" fmla="*/ 48 h 96"/>
                <a:gd name="T4" fmla="*/ 0 w 49"/>
                <a:gd name="T5" fmla="*/ 96 h 96"/>
                <a:gd name="T6" fmla="*/ 0 w 4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96">
                  <a:moveTo>
                    <a:pt x="0" y="0"/>
                  </a:moveTo>
                  <a:cubicBezTo>
                    <a:pt x="8" y="24"/>
                    <a:pt x="20" y="43"/>
                    <a:pt x="49" y="48"/>
                  </a:cubicBezTo>
                  <a:cubicBezTo>
                    <a:pt x="20" y="52"/>
                    <a:pt x="7" y="71"/>
                    <a:pt x="0" y="96"/>
                  </a:cubicBezTo>
                  <a:cubicBezTo>
                    <a:pt x="0" y="64"/>
                    <a:pt x="0" y="3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6" name="Freeform 7"/>
            <p:cNvSpPr>
              <a:spLocks/>
            </p:cNvSpPr>
            <p:nvPr userDrawn="1"/>
          </p:nvSpPr>
          <p:spPr bwMode="auto">
            <a:xfrm>
              <a:off x="133350" y="8766175"/>
              <a:ext cx="134938" cy="153987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7" name="Freeform 8"/>
            <p:cNvSpPr>
              <a:spLocks/>
            </p:cNvSpPr>
            <p:nvPr userDrawn="1"/>
          </p:nvSpPr>
          <p:spPr bwMode="auto">
            <a:xfrm>
              <a:off x="133350" y="7650163"/>
              <a:ext cx="134938" cy="155575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8" name="Freeform 9"/>
            <p:cNvSpPr>
              <a:spLocks/>
            </p:cNvSpPr>
            <p:nvPr userDrawn="1"/>
          </p:nvSpPr>
          <p:spPr bwMode="auto">
            <a:xfrm>
              <a:off x="8869363" y="7650163"/>
              <a:ext cx="134938" cy="155575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9" name="Freeform 10"/>
            <p:cNvSpPr>
              <a:spLocks/>
            </p:cNvSpPr>
            <p:nvPr userDrawn="1"/>
          </p:nvSpPr>
          <p:spPr bwMode="auto">
            <a:xfrm>
              <a:off x="8869363" y="8766175"/>
              <a:ext cx="134938" cy="153987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0" name="Freeform 11"/>
            <p:cNvSpPr>
              <a:spLocks/>
            </p:cNvSpPr>
            <p:nvPr userDrawn="1"/>
          </p:nvSpPr>
          <p:spPr bwMode="auto">
            <a:xfrm>
              <a:off x="133350" y="9347200"/>
              <a:ext cx="85725" cy="107950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1" name="Freeform 12"/>
            <p:cNvSpPr>
              <a:spLocks/>
            </p:cNvSpPr>
            <p:nvPr userDrawn="1"/>
          </p:nvSpPr>
          <p:spPr bwMode="auto">
            <a:xfrm>
              <a:off x="8918575" y="9347200"/>
              <a:ext cx="85725" cy="107950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2" name="Freeform 13"/>
            <p:cNvSpPr>
              <a:spLocks/>
            </p:cNvSpPr>
            <p:nvPr userDrawn="1"/>
          </p:nvSpPr>
          <p:spPr bwMode="auto">
            <a:xfrm>
              <a:off x="133350" y="7115175"/>
              <a:ext cx="85725" cy="109537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3" name="Freeform 14"/>
            <p:cNvSpPr>
              <a:spLocks/>
            </p:cNvSpPr>
            <p:nvPr userDrawn="1"/>
          </p:nvSpPr>
          <p:spPr bwMode="auto">
            <a:xfrm>
              <a:off x="8918575" y="7115175"/>
              <a:ext cx="85725" cy="109537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4" name="Freeform 15"/>
            <p:cNvSpPr>
              <a:spLocks/>
            </p:cNvSpPr>
            <p:nvPr userDrawn="1"/>
          </p:nvSpPr>
          <p:spPr bwMode="auto">
            <a:xfrm>
              <a:off x="133350" y="992028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5" name="Freeform 16"/>
            <p:cNvSpPr>
              <a:spLocks/>
            </p:cNvSpPr>
            <p:nvPr userDrawn="1"/>
          </p:nvSpPr>
          <p:spPr bwMode="auto">
            <a:xfrm>
              <a:off x="133350" y="657383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6" name="Freeform 17"/>
            <p:cNvSpPr>
              <a:spLocks/>
            </p:cNvSpPr>
            <p:nvPr userDrawn="1"/>
          </p:nvSpPr>
          <p:spPr bwMode="auto">
            <a:xfrm>
              <a:off x="8951913" y="657383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1"/>
                    <a:pt x="0" y="25"/>
                  </a:cubicBezTo>
                  <a:cubicBezTo>
                    <a:pt x="6" y="16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7" name="Freeform 18"/>
            <p:cNvSpPr>
              <a:spLocks/>
            </p:cNvSpPr>
            <p:nvPr userDrawn="1"/>
          </p:nvSpPr>
          <p:spPr bwMode="auto">
            <a:xfrm>
              <a:off x="8951913" y="992028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2"/>
                    <a:pt x="0" y="25"/>
                  </a:cubicBezTo>
                  <a:cubicBezTo>
                    <a:pt x="6" y="17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8" name="Freeform 19"/>
            <p:cNvSpPr>
              <a:spLocks/>
            </p:cNvSpPr>
            <p:nvPr userDrawn="1"/>
          </p:nvSpPr>
          <p:spPr bwMode="auto">
            <a:xfrm>
              <a:off x="3795713" y="7800975"/>
              <a:ext cx="655638" cy="411162"/>
            </a:xfrm>
            <a:custGeom>
              <a:avLst/>
              <a:gdLst>
                <a:gd name="T0" fmla="*/ 213 w 213"/>
                <a:gd name="T1" fmla="*/ 106 h 212"/>
                <a:gd name="T2" fmla="*/ 107 w 213"/>
                <a:gd name="T3" fmla="*/ 212 h 212"/>
                <a:gd name="T4" fmla="*/ 0 w 213"/>
                <a:gd name="T5" fmla="*/ 106 h 212"/>
                <a:gd name="T6" fmla="*/ 106 w 213"/>
                <a:gd name="T7" fmla="*/ 0 h 212"/>
                <a:gd name="T8" fmla="*/ 213 w 213"/>
                <a:gd name="T9" fmla="*/ 10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212">
                  <a:moveTo>
                    <a:pt x="213" y="106"/>
                  </a:moveTo>
                  <a:cubicBezTo>
                    <a:pt x="150" y="114"/>
                    <a:pt x="115" y="148"/>
                    <a:pt x="107" y="212"/>
                  </a:cubicBezTo>
                  <a:cubicBezTo>
                    <a:pt x="98" y="149"/>
                    <a:pt x="64" y="113"/>
                    <a:pt x="0" y="106"/>
                  </a:cubicBezTo>
                  <a:cubicBezTo>
                    <a:pt x="62" y="97"/>
                    <a:pt x="98" y="64"/>
                    <a:pt x="106" y="0"/>
                  </a:cubicBezTo>
                  <a:cubicBezTo>
                    <a:pt x="116" y="62"/>
                    <a:pt x="150" y="98"/>
                    <a:pt x="213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9" name="Freeform 20"/>
            <p:cNvSpPr>
              <a:spLocks/>
            </p:cNvSpPr>
            <p:nvPr userDrawn="1"/>
          </p:nvSpPr>
          <p:spPr bwMode="auto">
            <a:xfrm>
              <a:off x="4683125" y="7799388"/>
              <a:ext cx="658813" cy="412750"/>
            </a:xfrm>
            <a:custGeom>
              <a:avLst/>
              <a:gdLst>
                <a:gd name="T0" fmla="*/ 214 w 214"/>
                <a:gd name="T1" fmla="*/ 106 h 213"/>
                <a:gd name="T2" fmla="*/ 106 w 214"/>
                <a:gd name="T3" fmla="*/ 213 h 213"/>
                <a:gd name="T4" fmla="*/ 0 w 214"/>
                <a:gd name="T5" fmla="*/ 107 h 213"/>
                <a:gd name="T6" fmla="*/ 107 w 214"/>
                <a:gd name="T7" fmla="*/ 0 h 213"/>
                <a:gd name="T8" fmla="*/ 214 w 214"/>
                <a:gd name="T9" fmla="*/ 1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">
                  <a:moveTo>
                    <a:pt x="214" y="106"/>
                  </a:moveTo>
                  <a:cubicBezTo>
                    <a:pt x="141" y="123"/>
                    <a:pt x="124" y="141"/>
                    <a:pt x="106" y="213"/>
                  </a:cubicBezTo>
                  <a:cubicBezTo>
                    <a:pt x="98" y="151"/>
                    <a:pt x="65" y="115"/>
                    <a:pt x="0" y="107"/>
                  </a:cubicBezTo>
                  <a:cubicBezTo>
                    <a:pt x="63" y="98"/>
                    <a:pt x="99" y="64"/>
                    <a:pt x="107" y="0"/>
                  </a:cubicBezTo>
                  <a:cubicBezTo>
                    <a:pt x="115" y="64"/>
                    <a:pt x="151" y="99"/>
                    <a:pt x="214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0" name="Freeform 21"/>
            <p:cNvSpPr>
              <a:spLocks/>
            </p:cNvSpPr>
            <p:nvPr userDrawn="1"/>
          </p:nvSpPr>
          <p:spPr bwMode="auto">
            <a:xfrm>
              <a:off x="4683125" y="8366125"/>
              <a:ext cx="639763" cy="392112"/>
            </a:xfrm>
            <a:custGeom>
              <a:avLst/>
              <a:gdLst>
                <a:gd name="T0" fmla="*/ 0 w 208"/>
                <a:gd name="T1" fmla="*/ 102 h 202"/>
                <a:gd name="T2" fmla="*/ 104 w 208"/>
                <a:gd name="T3" fmla="*/ 0 h 202"/>
                <a:gd name="T4" fmla="*/ 139 w 208"/>
                <a:gd name="T5" fmla="*/ 67 h 202"/>
                <a:gd name="T6" fmla="*/ 208 w 208"/>
                <a:gd name="T7" fmla="*/ 99 h 202"/>
                <a:gd name="T8" fmla="*/ 141 w 208"/>
                <a:gd name="T9" fmla="*/ 136 h 202"/>
                <a:gd name="T10" fmla="*/ 104 w 208"/>
                <a:gd name="T11" fmla="*/ 202 h 202"/>
                <a:gd name="T12" fmla="*/ 0 w 208"/>
                <a:gd name="T13" fmla="*/ 1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202">
                  <a:moveTo>
                    <a:pt x="0" y="102"/>
                  </a:moveTo>
                  <a:cubicBezTo>
                    <a:pt x="64" y="93"/>
                    <a:pt x="98" y="59"/>
                    <a:pt x="104" y="0"/>
                  </a:cubicBezTo>
                  <a:cubicBezTo>
                    <a:pt x="115" y="21"/>
                    <a:pt x="124" y="47"/>
                    <a:pt x="139" y="67"/>
                  </a:cubicBezTo>
                  <a:cubicBezTo>
                    <a:pt x="156" y="90"/>
                    <a:pt x="184" y="97"/>
                    <a:pt x="208" y="99"/>
                  </a:cubicBezTo>
                  <a:cubicBezTo>
                    <a:pt x="187" y="110"/>
                    <a:pt x="159" y="118"/>
                    <a:pt x="141" y="136"/>
                  </a:cubicBezTo>
                  <a:cubicBezTo>
                    <a:pt x="123" y="153"/>
                    <a:pt x="115" y="181"/>
                    <a:pt x="104" y="202"/>
                  </a:cubicBezTo>
                  <a:cubicBezTo>
                    <a:pt x="98" y="145"/>
                    <a:pt x="64" y="110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1" name="Freeform 22"/>
            <p:cNvSpPr>
              <a:spLocks/>
            </p:cNvSpPr>
            <p:nvPr userDrawn="1"/>
          </p:nvSpPr>
          <p:spPr bwMode="auto">
            <a:xfrm>
              <a:off x="3795713" y="8356600"/>
              <a:ext cx="658813" cy="414337"/>
            </a:xfrm>
            <a:custGeom>
              <a:avLst/>
              <a:gdLst>
                <a:gd name="T0" fmla="*/ 214 w 214"/>
                <a:gd name="T1" fmla="*/ 107 h 214"/>
                <a:gd name="T2" fmla="*/ 107 w 214"/>
                <a:gd name="T3" fmla="*/ 214 h 214"/>
                <a:gd name="T4" fmla="*/ 0 w 214"/>
                <a:gd name="T5" fmla="*/ 107 h 214"/>
                <a:gd name="T6" fmla="*/ 106 w 214"/>
                <a:gd name="T7" fmla="*/ 0 h 214"/>
                <a:gd name="T8" fmla="*/ 214 w 214"/>
                <a:gd name="T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214" y="107"/>
                  </a:moveTo>
                  <a:cubicBezTo>
                    <a:pt x="150" y="115"/>
                    <a:pt x="115" y="150"/>
                    <a:pt x="107" y="214"/>
                  </a:cubicBezTo>
                  <a:cubicBezTo>
                    <a:pt x="98" y="151"/>
                    <a:pt x="64" y="114"/>
                    <a:pt x="0" y="107"/>
                  </a:cubicBezTo>
                  <a:cubicBezTo>
                    <a:pt x="62" y="98"/>
                    <a:pt x="99" y="65"/>
                    <a:pt x="106" y="0"/>
                  </a:cubicBezTo>
                  <a:cubicBezTo>
                    <a:pt x="115" y="63"/>
                    <a:pt x="150" y="99"/>
                    <a:pt x="214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2" name="Freeform 23"/>
            <p:cNvSpPr>
              <a:spLocks/>
            </p:cNvSpPr>
            <p:nvPr userDrawn="1"/>
          </p:nvSpPr>
          <p:spPr bwMode="auto">
            <a:xfrm>
              <a:off x="4238625" y="8072438"/>
              <a:ext cx="671513" cy="417512"/>
            </a:xfrm>
            <a:custGeom>
              <a:avLst/>
              <a:gdLst>
                <a:gd name="T0" fmla="*/ 107 w 218"/>
                <a:gd name="T1" fmla="*/ 216 h 216"/>
                <a:gd name="T2" fmla="*/ 0 w 218"/>
                <a:gd name="T3" fmla="*/ 110 h 216"/>
                <a:gd name="T4" fmla="*/ 105 w 218"/>
                <a:gd name="T5" fmla="*/ 0 h 216"/>
                <a:gd name="T6" fmla="*/ 218 w 218"/>
                <a:gd name="T7" fmla="*/ 111 h 216"/>
                <a:gd name="T8" fmla="*/ 107 w 2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6">
                  <a:moveTo>
                    <a:pt x="107" y="216"/>
                  </a:moveTo>
                  <a:cubicBezTo>
                    <a:pt x="98" y="153"/>
                    <a:pt x="64" y="118"/>
                    <a:pt x="0" y="110"/>
                  </a:cubicBezTo>
                  <a:cubicBezTo>
                    <a:pt x="63" y="102"/>
                    <a:pt x="99" y="67"/>
                    <a:pt x="105" y="0"/>
                  </a:cubicBezTo>
                  <a:cubicBezTo>
                    <a:pt x="135" y="86"/>
                    <a:pt x="136" y="87"/>
                    <a:pt x="218" y="111"/>
                  </a:cubicBezTo>
                  <a:cubicBezTo>
                    <a:pt x="150" y="118"/>
                    <a:pt x="115" y="152"/>
                    <a:pt x="107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3" name="Freeform 24"/>
            <p:cNvSpPr>
              <a:spLocks/>
            </p:cNvSpPr>
            <p:nvPr userDrawn="1"/>
          </p:nvSpPr>
          <p:spPr bwMode="auto">
            <a:xfrm>
              <a:off x="3376613" y="8091488"/>
              <a:ext cx="609600" cy="385762"/>
            </a:xfrm>
            <a:custGeom>
              <a:avLst/>
              <a:gdLst>
                <a:gd name="T0" fmla="*/ 0 w 198"/>
                <a:gd name="T1" fmla="*/ 100 h 199"/>
                <a:gd name="T2" fmla="*/ 99 w 198"/>
                <a:gd name="T3" fmla="*/ 0 h 199"/>
                <a:gd name="T4" fmla="*/ 198 w 198"/>
                <a:gd name="T5" fmla="*/ 100 h 199"/>
                <a:gd name="T6" fmla="*/ 99 w 198"/>
                <a:gd name="T7" fmla="*/ 199 h 199"/>
                <a:gd name="T8" fmla="*/ 0 w 198"/>
                <a:gd name="T9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9">
                  <a:moveTo>
                    <a:pt x="0" y="100"/>
                  </a:moveTo>
                  <a:cubicBezTo>
                    <a:pt x="58" y="91"/>
                    <a:pt x="90" y="59"/>
                    <a:pt x="99" y="0"/>
                  </a:cubicBezTo>
                  <a:cubicBezTo>
                    <a:pt x="107" y="59"/>
                    <a:pt x="139" y="91"/>
                    <a:pt x="198" y="100"/>
                  </a:cubicBezTo>
                  <a:cubicBezTo>
                    <a:pt x="140" y="108"/>
                    <a:pt x="107" y="140"/>
                    <a:pt x="99" y="199"/>
                  </a:cubicBezTo>
                  <a:cubicBezTo>
                    <a:pt x="90" y="142"/>
                    <a:pt x="59" y="107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4" name="Freeform 25"/>
            <p:cNvSpPr>
              <a:spLocks/>
            </p:cNvSpPr>
            <p:nvPr userDrawn="1"/>
          </p:nvSpPr>
          <p:spPr bwMode="auto">
            <a:xfrm>
              <a:off x="5164138" y="8105775"/>
              <a:ext cx="593725" cy="371475"/>
            </a:xfrm>
            <a:custGeom>
              <a:avLst/>
              <a:gdLst>
                <a:gd name="T0" fmla="*/ 193 w 193"/>
                <a:gd name="T1" fmla="*/ 94 h 192"/>
                <a:gd name="T2" fmla="*/ 95 w 193"/>
                <a:gd name="T3" fmla="*/ 192 h 192"/>
                <a:gd name="T4" fmla="*/ 0 w 193"/>
                <a:gd name="T5" fmla="*/ 95 h 192"/>
                <a:gd name="T6" fmla="*/ 63 w 193"/>
                <a:gd name="T7" fmla="*/ 60 h 192"/>
                <a:gd name="T8" fmla="*/ 96 w 193"/>
                <a:gd name="T9" fmla="*/ 0 h 192"/>
                <a:gd name="T10" fmla="*/ 193 w 193"/>
                <a:gd name="T11" fmla="*/ 9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192">
                  <a:moveTo>
                    <a:pt x="193" y="94"/>
                  </a:moveTo>
                  <a:cubicBezTo>
                    <a:pt x="135" y="101"/>
                    <a:pt x="103" y="133"/>
                    <a:pt x="95" y="192"/>
                  </a:cubicBezTo>
                  <a:cubicBezTo>
                    <a:pt x="86" y="134"/>
                    <a:pt x="55" y="101"/>
                    <a:pt x="0" y="95"/>
                  </a:cubicBezTo>
                  <a:cubicBezTo>
                    <a:pt x="20" y="85"/>
                    <a:pt x="46" y="77"/>
                    <a:pt x="63" y="60"/>
                  </a:cubicBezTo>
                  <a:cubicBezTo>
                    <a:pt x="79" y="44"/>
                    <a:pt x="87" y="18"/>
                    <a:pt x="96" y="0"/>
                  </a:cubicBezTo>
                  <a:cubicBezTo>
                    <a:pt x="112" y="65"/>
                    <a:pt x="134" y="78"/>
                    <a:pt x="19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5" name="Freeform 26"/>
            <p:cNvSpPr>
              <a:spLocks/>
            </p:cNvSpPr>
            <p:nvPr userDrawn="1"/>
          </p:nvSpPr>
          <p:spPr bwMode="auto">
            <a:xfrm>
              <a:off x="4276725" y="7542213"/>
              <a:ext cx="584200" cy="369887"/>
            </a:xfrm>
            <a:custGeom>
              <a:avLst/>
              <a:gdLst>
                <a:gd name="T0" fmla="*/ 190 w 190"/>
                <a:gd name="T1" fmla="*/ 96 h 191"/>
                <a:gd name="T2" fmla="*/ 95 w 190"/>
                <a:gd name="T3" fmla="*/ 191 h 191"/>
                <a:gd name="T4" fmla="*/ 0 w 190"/>
                <a:gd name="T5" fmla="*/ 96 h 191"/>
                <a:gd name="T6" fmla="*/ 95 w 190"/>
                <a:gd name="T7" fmla="*/ 0 h 191"/>
                <a:gd name="T8" fmla="*/ 190 w 190"/>
                <a:gd name="T9" fmla="*/ 9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90" y="96"/>
                  </a:moveTo>
                  <a:cubicBezTo>
                    <a:pt x="134" y="104"/>
                    <a:pt x="102" y="134"/>
                    <a:pt x="95" y="191"/>
                  </a:cubicBezTo>
                  <a:cubicBezTo>
                    <a:pt x="87" y="135"/>
                    <a:pt x="56" y="103"/>
                    <a:pt x="0" y="96"/>
                  </a:cubicBezTo>
                  <a:cubicBezTo>
                    <a:pt x="55" y="88"/>
                    <a:pt x="88" y="57"/>
                    <a:pt x="95" y="0"/>
                  </a:cubicBezTo>
                  <a:cubicBezTo>
                    <a:pt x="103" y="57"/>
                    <a:pt x="134" y="88"/>
                    <a:pt x="19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6" name="Freeform 27"/>
            <p:cNvSpPr>
              <a:spLocks/>
            </p:cNvSpPr>
            <p:nvPr userDrawn="1"/>
          </p:nvSpPr>
          <p:spPr bwMode="auto">
            <a:xfrm>
              <a:off x="4276725" y="8659813"/>
              <a:ext cx="581025" cy="373062"/>
            </a:xfrm>
            <a:custGeom>
              <a:avLst/>
              <a:gdLst>
                <a:gd name="T0" fmla="*/ 189 w 189"/>
                <a:gd name="T1" fmla="*/ 94 h 193"/>
                <a:gd name="T2" fmla="*/ 94 w 189"/>
                <a:gd name="T3" fmla="*/ 193 h 193"/>
                <a:gd name="T4" fmla="*/ 0 w 189"/>
                <a:gd name="T5" fmla="*/ 95 h 193"/>
                <a:gd name="T6" fmla="*/ 95 w 189"/>
                <a:gd name="T7" fmla="*/ 0 h 193"/>
                <a:gd name="T8" fmla="*/ 189 w 189"/>
                <a:gd name="T9" fmla="*/ 9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3">
                  <a:moveTo>
                    <a:pt x="189" y="94"/>
                  </a:moveTo>
                  <a:cubicBezTo>
                    <a:pt x="127" y="109"/>
                    <a:pt x="115" y="121"/>
                    <a:pt x="94" y="193"/>
                  </a:cubicBezTo>
                  <a:cubicBezTo>
                    <a:pt x="87" y="134"/>
                    <a:pt x="56" y="102"/>
                    <a:pt x="0" y="95"/>
                  </a:cubicBezTo>
                  <a:cubicBezTo>
                    <a:pt x="55" y="87"/>
                    <a:pt x="87" y="56"/>
                    <a:pt x="95" y="0"/>
                  </a:cubicBezTo>
                  <a:cubicBezTo>
                    <a:pt x="103" y="56"/>
                    <a:pt x="133" y="87"/>
                    <a:pt x="189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7" name="Freeform 28"/>
            <p:cNvSpPr>
              <a:spLocks/>
            </p:cNvSpPr>
            <p:nvPr userDrawn="1"/>
          </p:nvSpPr>
          <p:spPr bwMode="auto">
            <a:xfrm>
              <a:off x="5607050" y="8388350"/>
              <a:ext cx="579438" cy="352425"/>
            </a:xfrm>
            <a:custGeom>
              <a:avLst/>
              <a:gdLst>
                <a:gd name="T0" fmla="*/ 95 w 188"/>
                <a:gd name="T1" fmla="*/ 0 h 182"/>
                <a:gd name="T2" fmla="*/ 188 w 188"/>
                <a:gd name="T3" fmla="*/ 90 h 182"/>
                <a:gd name="T4" fmla="*/ 95 w 188"/>
                <a:gd name="T5" fmla="*/ 182 h 182"/>
                <a:gd name="T6" fmla="*/ 0 w 188"/>
                <a:gd name="T7" fmla="*/ 91 h 182"/>
                <a:gd name="T8" fmla="*/ 95 w 188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2">
                  <a:moveTo>
                    <a:pt x="95" y="0"/>
                  </a:moveTo>
                  <a:cubicBezTo>
                    <a:pt x="104" y="53"/>
                    <a:pt x="133" y="83"/>
                    <a:pt x="188" y="90"/>
                  </a:cubicBezTo>
                  <a:cubicBezTo>
                    <a:pt x="135" y="99"/>
                    <a:pt x="103" y="127"/>
                    <a:pt x="95" y="182"/>
                  </a:cubicBezTo>
                  <a:cubicBezTo>
                    <a:pt x="86" y="128"/>
                    <a:pt x="55" y="98"/>
                    <a:pt x="0" y="91"/>
                  </a:cubicBezTo>
                  <a:cubicBezTo>
                    <a:pt x="54" y="83"/>
                    <a:pt x="86" y="55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8" name="Freeform 29"/>
            <p:cNvSpPr>
              <a:spLocks/>
            </p:cNvSpPr>
            <p:nvPr userDrawn="1"/>
          </p:nvSpPr>
          <p:spPr bwMode="auto">
            <a:xfrm>
              <a:off x="2946400" y="8386763"/>
              <a:ext cx="574675" cy="354012"/>
            </a:xfrm>
            <a:custGeom>
              <a:avLst/>
              <a:gdLst>
                <a:gd name="T0" fmla="*/ 187 w 187"/>
                <a:gd name="T1" fmla="*/ 92 h 183"/>
                <a:gd name="T2" fmla="*/ 95 w 187"/>
                <a:gd name="T3" fmla="*/ 183 h 183"/>
                <a:gd name="T4" fmla="*/ 0 w 187"/>
                <a:gd name="T5" fmla="*/ 92 h 183"/>
                <a:gd name="T6" fmla="*/ 95 w 187"/>
                <a:gd name="T7" fmla="*/ 0 h 183"/>
                <a:gd name="T8" fmla="*/ 187 w 187"/>
                <a:gd name="T9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3">
                  <a:moveTo>
                    <a:pt x="187" y="92"/>
                  </a:moveTo>
                  <a:cubicBezTo>
                    <a:pt x="134" y="100"/>
                    <a:pt x="104" y="129"/>
                    <a:pt x="95" y="183"/>
                  </a:cubicBezTo>
                  <a:cubicBezTo>
                    <a:pt x="86" y="129"/>
                    <a:pt x="55" y="98"/>
                    <a:pt x="0" y="92"/>
                  </a:cubicBezTo>
                  <a:cubicBezTo>
                    <a:pt x="54" y="84"/>
                    <a:pt x="86" y="55"/>
                    <a:pt x="95" y="0"/>
                  </a:cubicBezTo>
                  <a:cubicBezTo>
                    <a:pt x="104" y="54"/>
                    <a:pt x="133" y="84"/>
                    <a:pt x="18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9" name="Freeform 30"/>
            <p:cNvSpPr>
              <a:spLocks/>
            </p:cNvSpPr>
            <p:nvPr userDrawn="1"/>
          </p:nvSpPr>
          <p:spPr bwMode="auto">
            <a:xfrm>
              <a:off x="2957513" y="7827963"/>
              <a:ext cx="563563" cy="347662"/>
            </a:xfrm>
            <a:custGeom>
              <a:avLst/>
              <a:gdLst>
                <a:gd name="T0" fmla="*/ 0 w 183"/>
                <a:gd name="T1" fmla="*/ 89 h 179"/>
                <a:gd name="T2" fmla="*/ 91 w 183"/>
                <a:gd name="T3" fmla="*/ 0 h 179"/>
                <a:gd name="T4" fmla="*/ 183 w 183"/>
                <a:gd name="T5" fmla="*/ 92 h 179"/>
                <a:gd name="T6" fmla="*/ 93 w 183"/>
                <a:gd name="T7" fmla="*/ 179 h 179"/>
                <a:gd name="T8" fmla="*/ 60 w 183"/>
                <a:gd name="T9" fmla="*/ 121 h 179"/>
                <a:gd name="T10" fmla="*/ 0 w 183"/>
                <a:gd name="T1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79">
                  <a:moveTo>
                    <a:pt x="0" y="89"/>
                  </a:moveTo>
                  <a:cubicBezTo>
                    <a:pt x="51" y="85"/>
                    <a:pt x="82" y="55"/>
                    <a:pt x="91" y="0"/>
                  </a:cubicBezTo>
                  <a:cubicBezTo>
                    <a:pt x="99" y="54"/>
                    <a:pt x="130" y="84"/>
                    <a:pt x="183" y="92"/>
                  </a:cubicBezTo>
                  <a:cubicBezTo>
                    <a:pt x="130" y="100"/>
                    <a:pt x="99" y="129"/>
                    <a:pt x="93" y="179"/>
                  </a:cubicBezTo>
                  <a:cubicBezTo>
                    <a:pt x="83" y="160"/>
                    <a:pt x="75" y="136"/>
                    <a:pt x="60" y="121"/>
                  </a:cubicBezTo>
                  <a:cubicBezTo>
                    <a:pt x="44" y="106"/>
                    <a:pt x="20" y="99"/>
                    <a:pt x="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0" name="Freeform 31"/>
            <p:cNvSpPr>
              <a:spLocks/>
            </p:cNvSpPr>
            <p:nvPr userDrawn="1"/>
          </p:nvSpPr>
          <p:spPr bwMode="auto">
            <a:xfrm>
              <a:off x="5607050" y="7827963"/>
              <a:ext cx="585788" cy="361950"/>
            </a:xfrm>
            <a:custGeom>
              <a:avLst/>
              <a:gdLst>
                <a:gd name="T0" fmla="*/ 190 w 190"/>
                <a:gd name="T1" fmla="*/ 89 h 187"/>
                <a:gd name="T2" fmla="*/ 94 w 190"/>
                <a:gd name="T3" fmla="*/ 187 h 187"/>
                <a:gd name="T4" fmla="*/ 0 w 190"/>
                <a:gd name="T5" fmla="*/ 92 h 187"/>
                <a:gd name="T6" fmla="*/ 94 w 190"/>
                <a:gd name="T7" fmla="*/ 0 h 187"/>
                <a:gd name="T8" fmla="*/ 190 w 190"/>
                <a:gd name="T9" fmla="*/ 8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7">
                  <a:moveTo>
                    <a:pt x="190" y="89"/>
                  </a:moveTo>
                  <a:cubicBezTo>
                    <a:pt x="114" y="121"/>
                    <a:pt x="114" y="121"/>
                    <a:pt x="94" y="187"/>
                  </a:cubicBezTo>
                  <a:cubicBezTo>
                    <a:pt x="86" y="129"/>
                    <a:pt x="55" y="99"/>
                    <a:pt x="0" y="92"/>
                  </a:cubicBezTo>
                  <a:cubicBezTo>
                    <a:pt x="54" y="84"/>
                    <a:pt x="86" y="56"/>
                    <a:pt x="94" y="0"/>
                  </a:cubicBezTo>
                  <a:cubicBezTo>
                    <a:pt x="104" y="53"/>
                    <a:pt x="132" y="85"/>
                    <a:pt x="19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1" name="Freeform 32"/>
            <p:cNvSpPr>
              <a:spLocks/>
            </p:cNvSpPr>
            <p:nvPr userDrawn="1"/>
          </p:nvSpPr>
          <p:spPr bwMode="auto">
            <a:xfrm>
              <a:off x="5181600" y="8678863"/>
              <a:ext cx="533400" cy="334962"/>
            </a:xfrm>
            <a:custGeom>
              <a:avLst/>
              <a:gdLst>
                <a:gd name="T0" fmla="*/ 173 w 173"/>
                <a:gd name="T1" fmla="*/ 87 h 173"/>
                <a:gd name="T2" fmla="*/ 89 w 173"/>
                <a:gd name="T3" fmla="*/ 173 h 173"/>
                <a:gd name="T4" fmla="*/ 0 w 173"/>
                <a:gd name="T5" fmla="*/ 85 h 173"/>
                <a:gd name="T6" fmla="*/ 87 w 173"/>
                <a:gd name="T7" fmla="*/ 0 h 173"/>
                <a:gd name="T8" fmla="*/ 118 w 173"/>
                <a:gd name="T9" fmla="*/ 56 h 173"/>
                <a:gd name="T10" fmla="*/ 173 w 173"/>
                <a:gd name="T11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3">
                  <a:moveTo>
                    <a:pt x="173" y="87"/>
                  </a:moveTo>
                  <a:cubicBezTo>
                    <a:pt x="125" y="93"/>
                    <a:pt x="97" y="122"/>
                    <a:pt x="89" y="173"/>
                  </a:cubicBezTo>
                  <a:cubicBezTo>
                    <a:pt x="80" y="122"/>
                    <a:pt x="53" y="92"/>
                    <a:pt x="0" y="85"/>
                  </a:cubicBezTo>
                  <a:cubicBezTo>
                    <a:pt x="51" y="77"/>
                    <a:pt x="81" y="48"/>
                    <a:pt x="87" y="0"/>
                  </a:cubicBezTo>
                  <a:cubicBezTo>
                    <a:pt x="96" y="19"/>
                    <a:pt x="103" y="41"/>
                    <a:pt x="118" y="56"/>
                  </a:cubicBezTo>
                  <a:cubicBezTo>
                    <a:pt x="132" y="70"/>
                    <a:pt x="155" y="77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2" name="Freeform 33"/>
            <p:cNvSpPr>
              <a:spLocks/>
            </p:cNvSpPr>
            <p:nvPr userDrawn="1"/>
          </p:nvSpPr>
          <p:spPr bwMode="auto">
            <a:xfrm>
              <a:off x="3408363" y="7556500"/>
              <a:ext cx="544513" cy="341312"/>
            </a:xfrm>
            <a:custGeom>
              <a:avLst/>
              <a:gdLst>
                <a:gd name="T0" fmla="*/ 89 w 177"/>
                <a:gd name="T1" fmla="*/ 0 h 176"/>
                <a:gd name="T2" fmla="*/ 177 w 177"/>
                <a:gd name="T3" fmla="*/ 88 h 176"/>
                <a:gd name="T4" fmla="*/ 89 w 177"/>
                <a:gd name="T5" fmla="*/ 176 h 176"/>
                <a:gd name="T6" fmla="*/ 0 w 177"/>
                <a:gd name="T7" fmla="*/ 88 h 176"/>
                <a:gd name="T8" fmla="*/ 89 w 177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6">
                  <a:moveTo>
                    <a:pt x="89" y="0"/>
                  </a:moveTo>
                  <a:cubicBezTo>
                    <a:pt x="97" y="51"/>
                    <a:pt x="126" y="80"/>
                    <a:pt x="177" y="88"/>
                  </a:cubicBezTo>
                  <a:cubicBezTo>
                    <a:pt x="126" y="96"/>
                    <a:pt x="97" y="124"/>
                    <a:pt x="89" y="176"/>
                  </a:cubicBezTo>
                  <a:cubicBezTo>
                    <a:pt x="81" y="125"/>
                    <a:pt x="52" y="95"/>
                    <a:pt x="0" y="88"/>
                  </a:cubicBezTo>
                  <a:cubicBezTo>
                    <a:pt x="51" y="80"/>
                    <a:pt x="81" y="52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3" name="Freeform 34"/>
            <p:cNvSpPr>
              <a:spLocks/>
            </p:cNvSpPr>
            <p:nvPr userDrawn="1"/>
          </p:nvSpPr>
          <p:spPr bwMode="auto">
            <a:xfrm>
              <a:off x="5207000" y="7564438"/>
              <a:ext cx="520700" cy="328612"/>
            </a:xfrm>
            <a:custGeom>
              <a:avLst/>
              <a:gdLst>
                <a:gd name="T0" fmla="*/ 83 w 169"/>
                <a:gd name="T1" fmla="*/ 0 h 169"/>
                <a:gd name="T2" fmla="*/ 169 w 169"/>
                <a:gd name="T3" fmla="*/ 83 h 169"/>
                <a:gd name="T4" fmla="*/ 83 w 169"/>
                <a:gd name="T5" fmla="*/ 169 h 169"/>
                <a:gd name="T6" fmla="*/ 52 w 169"/>
                <a:gd name="T7" fmla="*/ 113 h 169"/>
                <a:gd name="T8" fmla="*/ 0 w 169"/>
                <a:gd name="T9" fmla="*/ 84 h 169"/>
                <a:gd name="T10" fmla="*/ 52 w 169"/>
                <a:gd name="T11" fmla="*/ 55 h 169"/>
                <a:gd name="T12" fmla="*/ 83 w 169"/>
                <a:gd name="T1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9">
                  <a:moveTo>
                    <a:pt x="83" y="0"/>
                  </a:moveTo>
                  <a:cubicBezTo>
                    <a:pt x="89" y="47"/>
                    <a:pt x="118" y="76"/>
                    <a:pt x="169" y="83"/>
                  </a:cubicBezTo>
                  <a:cubicBezTo>
                    <a:pt x="119" y="92"/>
                    <a:pt x="89" y="119"/>
                    <a:pt x="83" y="169"/>
                  </a:cubicBezTo>
                  <a:cubicBezTo>
                    <a:pt x="73" y="150"/>
                    <a:pt x="67" y="128"/>
                    <a:pt x="52" y="113"/>
                  </a:cubicBezTo>
                  <a:cubicBezTo>
                    <a:pt x="38" y="99"/>
                    <a:pt x="15" y="92"/>
                    <a:pt x="0" y="84"/>
                  </a:cubicBezTo>
                  <a:cubicBezTo>
                    <a:pt x="14" y="76"/>
                    <a:pt x="37" y="69"/>
                    <a:pt x="52" y="55"/>
                  </a:cubicBezTo>
                  <a:cubicBezTo>
                    <a:pt x="66" y="41"/>
                    <a:pt x="73" y="1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4" name="Freeform 35"/>
            <p:cNvSpPr>
              <a:spLocks/>
            </p:cNvSpPr>
            <p:nvPr userDrawn="1"/>
          </p:nvSpPr>
          <p:spPr bwMode="auto">
            <a:xfrm>
              <a:off x="3408363" y="8678863"/>
              <a:ext cx="519113" cy="325437"/>
            </a:xfrm>
            <a:custGeom>
              <a:avLst/>
              <a:gdLst>
                <a:gd name="T0" fmla="*/ 86 w 169"/>
                <a:gd name="T1" fmla="*/ 168 h 168"/>
                <a:gd name="T2" fmla="*/ 0 w 169"/>
                <a:gd name="T3" fmla="*/ 85 h 168"/>
                <a:gd name="T4" fmla="*/ 86 w 169"/>
                <a:gd name="T5" fmla="*/ 0 h 168"/>
                <a:gd name="T6" fmla="*/ 117 w 169"/>
                <a:gd name="T7" fmla="*/ 55 h 168"/>
                <a:gd name="T8" fmla="*/ 169 w 169"/>
                <a:gd name="T9" fmla="*/ 85 h 168"/>
                <a:gd name="T10" fmla="*/ 118 w 169"/>
                <a:gd name="T11" fmla="*/ 114 h 168"/>
                <a:gd name="T12" fmla="*/ 86 w 169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8">
                  <a:moveTo>
                    <a:pt x="86" y="168"/>
                  </a:moveTo>
                  <a:cubicBezTo>
                    <a:pt x="80" y="122"/>
                    <a:pt x="52" y="93"/>
                    <a:pt x="0" y="85"/>
                  </a:cubicBezTo>
                  <a:cubicBezTo>
                    <a:pt x="51" y="76"/>
                    <a:pt x="81" y="49"/>
                    <a:pt x="86" y="0"/>
                  </a:cubicBezTo>
                  <a:cubicBezTo>
                    <a:pt x="96" y="18"/>
                    <a:pt x="103" y="41"/>
                    <a:pt x="117" y="55"/>
                  </a:cubicBezTo>
                  <a:cubicBezTo>
                    <a:pt x="132" y="70"/>
                    <a:pt x="154" y="77"/>
                    <a:pt x="169" y="85"/>
                  </a:cubicBezTo>
                  <a:cubicBezTo>
                    <a:pt x="155" y="92"/>
                    <a:pt x="133" y="99"/>
                    <a:pt x="118" y="114"/>
                  </a:cubicBezTo>
                  <a:cubicBezTo>
                    <a:pt x="103" y="128"/>
                    <a:pt x="97" y="150"/>
                    <a:pt x="86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5" name="Freeform 36"/>
            <p:cNvSpPr>
              <a:spLocks/>
            </p:cNvSpPr>
            <p:nvPr userDrawn="1"/>
          </p:nvSpPr>
          <p:spPr bwMode="auto">
            <a:xfrm>
              <a:off x="2527300" y="8116888"/>
              <a:ext cx="531813" cy="336550"/>
            </a:xfrm>
            <a:custGeom>
              <a:avLst/>
              <a:gdLst>
                <a:gd name="T0" fmla="*/ 173 w 173"/>
                <a:gd name="T1" fmla="*/ 87 h 174"/>
                <a:gd name="T2" fmla="*/ 87 w 173"/>
                <a:gd name="T3" fmla="*/ 174 h 174"/>
                <a:gd name="T4" fmla="*/ 0 w 173"/>
                <a:gd name="T5" fmla="*/ 87 h 174"/>
                <a:gd name="T6" fmla="*/ 87 w 173"/>
                <a:gd name="T7" fmla="*/ 0 h 174"/>
                <a:gd name="T8" fmla="*/ 173 w 173"/>
                <a:gd name="T9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173" y="87"/>
                  </a:moveTo>
                  <a:cubicBezTo>
                    <a:pt x="122" y="94"/>
                    <a:pt x="94" y="123"/>
                    <a:pt x="87" y="174"/>
                  </a:cubicBezTo>
                  <a:cubicBezTo>
                    <a:pt x="79" y="123"/>
                    <a:pt x="52" y="94"/>
                    <a:pt x="0" y="87"/>
                  </a:cubicBezTo>
                  <a:cubicBezTo>
                    <a:pt x="50" y="79"/>
                    <a:pt x="79" y="51"/>
                    <a:pt x="87" y="0"/>
                  </a:cubicBezTo>
                  <a:cubicBezTo>
                    <a:pt x="94" y="50"/>
                    <a:pt x="122" y="79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6" name="Freeform 37"/>
            <p:cNvSpPr>
              <a:spLocks/>
            </p:cNvSpPr>
            <p:nvPr userDrawn="1"/>
          </p:nvSpPr>
          <p:spPr bwMode="auto">
            <a:xfrm>
              <a:off x="6075363" y="8123238"/>
              <a:ext cx="511175" cy="320675"/>
            </a:xfrm>
            <a:custGeom>
              <a:avLst/>
              <a:gdLst>
                <a:gd name="T0" fmla="*/ 84 w 166"/>
                <a:gd name="T1" fmla="*/ 166 h 166"/>
                <a:gd name="T2" fmla="*/ 0 w 166"/>
                <a:gd name="T3" fmla="*/ 84 h 166"/>
                <a:gd name="T4" fmla="*/ 84 w 166"/>
                <a:gd name="T5" fmla="*/ 0 h 166"/>
                <a:gd name="T6" fmla="*/ 115 w 166"/>
                <a:gd name="T7" fmla="*/ 56 h 166"/>
                <a:gd name="T8" fmla="*/ 166 w 166"/>
                <a:gd name="T9" fmla="*/ 84 h 166"/>
                <a:gd name="T10" fmla="*/ 116 w 166"/>
                <a:gd name="T11" fmla="*/ 111 h 166"/>
                <a:gd name="T12" fmla="*/ 84 w 166"/>
                <a:gd name="T13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84" y="166"/>
                  </a:moveTo>
                  <a:cubicBezTo>
                    <a:pt x="79" y="119"/>
                    <a:pt x="51" y="91"/>
                    <a:pt x="0" y="84"/>
                  </a:cubicBezTo>
                  <a:cubicBezTo>
                    <a:pt x="50" y="76"/>
                    <a:pt x="79" y="49"/>
                    <a:pt x="84" y="0"/>
                  </a:cubicBezTo>
                  <a:cubicBezTo>
                    <a:pt x="94" y="18"/>
                    <a:pt x="101" y="41"/>
                    <a:pt x="115" y="56"/>
                  </a:cubicBezTo>
                  <a:cubicBezTo>
                    <a:pt x="129" y="70"/>
                    <a:pt x="152" y="76"/>
                    <a:pt x="166" y="84"/>
                  </a:cubicBezTo>
                  <a:cubicBezTo>
                    <a:pt x="152" y="91"/>
                    <a:pt x="130" y="97"/>
                    <a:pt x="116" y="111"/>
                  </a:cubicBezTo>
                  <a:cubicBezTo>
                    <a:pt x="101" y="126"/>
                    <a:pt x="94" y="148"/>
                    <a:pt x="84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7" name="Freeform 38"/>
            <p:cNvSpPr>
              <a:spLocks/>
            </p:cNvSpPr>
            <p:nvPr userDrawn="1"/>
          </p:nvSpPr>
          <p:spPr bwMode="auto">
            <a:xfrm>
              <a:off x="4756150" y="7288213"/>
              <a:ext cx="511175" cy="325437"/>
            </a:xfrm>
            <a:custGeom>
              <a:avLst/>
              <a:gdLst>
                <a:gd name="T0" fmla="*/ 83 w 166"/>
                <a:gd name="T1" fmla="*/ 0 h 168"/>
                <a:gd name="T2" fmla="*/ 166 w 166"/>
                <a:gd name="T3" fmla="*/ 82 h 168"/>
                <a:gd name="T4" fmla="*/ 84 w 166"/>
                <a:gd name="T5" fmla="*/ 168 h 168"/>
                <a:gd name="T6" fmla="*/ 0 w 166"/>
                <a:gd name="T7" fmla="*/ 82 h 168"/>
                <a:gd name="T8" fmla="*/ 83 w 166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8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4" y="168"/>
                  </a:cubicBezTo>
                  <a:cubicBezTo>
                    <a:pt x="59" y="102"/>
                    <a:pt x="54" y="97"/>
                    <a:pt x="0" y="82"/>
                  </a:cubicBezTo>
                  <a:cubicBezTo>
                    <a:pt x="47" y="75"/>
                    <a:pt x="75" y="4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8" name="Freeform 39"/>
            <p:cNvSpPr>
              <a:spLocks/>
            </p:cNvSpPr>
            <p:nvPr userDrawn="1"/>
          </p:nvSpPr>
          <p:spPr bwMode="auto">
            <a:xfrm>
              <a:off x="3867150" y="7286625"/>
              <a:ext cx="514350" cy="322262"/>
            </a:xfrm>
            <a:custGeom>
              <a:avLst/>
              <a:gdLst>
                <a:gd name="T0" fmla="*/ 167 w 167"/>
                <a:gd name="T1" fmla="*/ 84 h 167"/>
                <a:gd name="T2" fmla="*/ 84 w 167"/>
                <a:gd name="T3" fmla="*/ 167 h 167"/>
                <a:gd name="T4" fmla="*/ 0 w 167"/>
                <a:gd name="T5" fmla="*/ 84 h 167"/>
                <a:gd name="T6" fmla="*/ 83 w 167"/>
                <a:gd name="T7" fmla="*/ 0 h 167"/>
                <a:gd name="T8" fmla="*/ 167 w 167"/>
                <a:gd name="T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7">
                  <a:moveTo>
                    <a:pt x="167" y="84"/>
                  </a:moveTo>
                  <a:cubicBezTo>
                    <a:pt x="118" y="91"/>
                    <a:pt x="92" y="119"/>
                    <a:pt x="84" y="167"/>
                  </a:cubicBezTo>
                  <a:cubicBezTo>
                    <a:pt x="76" y="119"/>
                    <a:pt x="50" y="91"/>
                    <a:pt x="0" y="84"/>
                  </a:cubicBezTo>
                  <a:cubicBezTo>
                    <a:pt x="48" y="76"/>
                    <a:pt x="77" y="50"/>
                    <a:pt x="83" y="0"/>
                  </a:cubicBezTo>
                  <a:cubicBezTo>
                    <a:pt x="92" y="49"/>
                    <a:pt x="118" y="76"/>
                    <a:pt x="167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9" name="Freeform 40"/>
            <p:cNvSpPr>
              <a:spLocks/>
            </p:cNvSpPr>
            <p:nvPr userDrawn="1"/>
          </p:nvSpPr>
          <p:spPr bwMode="auto">
            <a:xfrm>
              <a:off x="4756150" y="8961438"/>
              <a:ext cx="511175" cy="320675"/>
            </a:xfrm>
            <a:custGeom>
              <a:avLst/>
              <a:gdLst>
                <a:gd name="T0" fmla="*/ 83 w 166"/>
                <a:gd name="T1" fmla="*/ 0 h 166"/>
                <a:gd name="T2" fmla="*/ 166 w 166"/>
                <a:gd name="T3" fmla="*/ 82 h 166"/>
                <a:gd name="T4" fmla="*/ 83 w 166"/>
                <a:gd name="T5" fmla="*/ 166 h 166"/>
                <a:gd name="T6" fmla="*/ 0 w 166"/>
                <a:gd name="T7" fmla="*/ 83 h 166"/>
                <a:gd name="T8" fmla="*/ 83 w 166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3" y="166"/>
                  </a:cubicBezTo>
                  <a:cubicBezTo>
                    <a:pt x="75" y="118"/>
                    <a:pt x="49" y="90"/>
                    <a:pt x="0" y="83"/>
                  </a:cubicBezTo>
                  <a:cubicBezTo>
                    <a:pt x="47" y="75"/>
                    <a:pt x="76" y="49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0" name="Freeform 41"/>
            <p:cNvSpPr>
              <a:spLocks/>
            </p:cNvSpPr>
            <p:nvPr userDrawn="1"/>
          </p:nvSpPr>
          <p:spPr bwMode="auto">
            <a:xfrm>
              <a:off x="3867150" y="8961438"/>
              <a:ext cx="514350" cy="320675"/>
            </a:xfrm>
            <a:custGeom>
              <a:avLst/>
              <a:gdLst>
                <a:gd name="T0" fmla="*/ 84 w 167"/>
                <a:gd name="T1" fmla="*/ 0 h 166"/>
                <a:gd name="T2" fmla="*/ 167 w 167"/>
                <a:gd name="T3" fmla="*/ 83 h 166"/>
                <a:gd name="T4" fmla="*/ 84 w 167"/>
                <a:gd name="T5" fmla="*/ 166 h 166"/>
                <a:gd name="T6" fmla="*/ 0 w 167"/>
                <a:gd name="T7" fmla="*/ 83 h 166"/>
                <a:gd name="T8" fmla="*/ 84 w 16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6">
                  <a:moveTo>
                    <a:pt x="84" y="0"/>
                  </a:moveTo>
                  <a:cubicBezTo>
                    <a:pt x="91" y="48"/>
                    <a:pt x="118" y="75"/>
                    <a:pt x="167" y="83"/>
                  </a:cubicBezTo>
                  <a:cubicBezTo>
                    <a:pt x="119" y="91"/>
                    <a:pt x="91" y="116"/>
                    <a:pt x="84" y="166"/>
                  </a:cubicBezTo>
                  <a:cubicBezTo>
                    <a:pt x="76" y="118"/>
                    <a:pt x="50" y="90"/>
                    <a:pt x="0" y="83"/>
                  </a:cubicBezTo>
                  <a:cubicBezTo>
                    <a:pt x="48" y="75"/>
                    <a:pt x="76" y="49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1" name="Freeform 42"/>
            <p:cNvSpPr>
              <a:spLocks/>
            </p:cNvSpPr>
            <p:nvPr userDrawn="1"/>
          </p:nvSpPr>
          <p:spPr bwMode="auto">
            <a:xfrm>
              <a:off x="2101850" y="7851775"/>
              <a:ext cx="492125" cy="309562"/>
            </a:xfrm>
            <a:custGeom>
              <a:avLst/>
              <a:gdLst>
                <a:gd name="T0" fmla="*/ 81 w 160"/>
                <a:gd name="T1" fmla="*/ 0 h 160"/>
                <a:gd name="T2" fmla="*/ 160 w 160"/>
                <a:gd name="T3" fmla="*/ 79 h 160"/>
                <a:gd name="T4" fmla="*/ 81 w 160"/>
                <a:gd name="T5" fmla="*/ 160 h 160"/>
                <a:gd name="T6" fmla="*/ 0 w 160"/>
                <a:gd name="T7" fmla="*/ 80 h 160"/>
                <a:gd name="T8" fmla="*/ 81 w 160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81" y="0"/>
                  </a:moveTo>
                  <a:cubicBezTo>
                    <a:pt x="89" y="45"/>
                    <a:pt x="113" y="72"/>
                    <a:pt x="160" y="79"/>
                  </a:cubicBezTo>
                  <a:cubicBezTo>
                    <a:pt x="115" y="88"/>
                    <a:pt x="88" y="112"/>
                    <a:pt x="81" y="160"/>
                  </a:cubicBezTo>
                  <a:cubicBezTo>
                    <a:pt x="73" y="115"/>
                    <a:pt x="48" y="86"/>
                    <a:pt x="0" y="80"/>
                  </a:cubicBezTo>
                  <a:cubicBezTo>
                    <a:pt x="47" y="72"/>
                    <a:pt x="73" y="46"/>
                    <a:pt x="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2" name="Freeform 43"/>
            <p:cNvSpPr>
              <a:spLocks/>
            </p:cNvSpPr>
            <p:nvPr userDrawn="1"/>
          </p:nvSpPr>
          <p:spPr bwMode="auto">
            <a:xfrm>
              <a:off x="6540500" y="7854950"/>
              <a:ext cx="482600" cy="306387"/>
            </a:xfrm>
            <a:custGeom>
              <a:avLst/>
              <a:gdLst>
                <a:gd name="T0" fmla="*/ 157 w 157"/>
                <a:gd name="T1" fmla="*/ 80 h 158"/>
                <a:gd name="T2" fmla="*/ 80 w 157"/>
                <a:gd name="T3" fmla="*/ 158 h 158"/>
                <a:gd name="T4" fmla="*/ 0 w 157"/>
                <a:gd name="T5" fmla="*/ 78 h 158"/>
                <a:gd name="T6" fmla="*/ 77 w 157"/>
                <a:gd name="T7" fmla="*/ 0 h 158"/>
                <a:gd name="T8" fmla="*/ 106 w 157"/>
                <a:gd name="T9" fmla="*/ 51 h 158"/>
                <a:gd name="T10" fmla="*/ 157 w 157"/>
                <a:gd name="T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157" y="80"/>
                  </a:moveTo>
                  <a:cubicBezTo>
                    <a:pt x="113" y="85"/>
                    <a:pt x="87" y="111"/>
                    <a:pt x="80" y="158"/>
                  </a:cubicBezTo>
                  <a:cubicBezTo>
                    <a:pt x="72" y="112"/>
                    <a:pt x="47" y="85"/>
                    <a:pt x="0" y="78"/>
                  </a:cubicBezTo>
                  <a:cubicBezTo>
                    <a:pt x="45" y="70"/>
                    <a:pt x="72" y="45"/>
                    <a:pt x="77" y="0"/>
                  </a:cubicBezTo>
                  <a:cubicBezTo>
                    <a:pt x="87" y="17"/>
                    <a:pt x="93" y="38"/>
                    <a:pt x="106" y="51"/>
                  </a:cubicBezTo>
                  <a:cubicBezTo>
                    <a:pt x="119" y="64"/>
                    <a:pt x="139" y="70"/>
                    <a:pt x="157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3" name="Freeform 44"/>
            <p:cNvSpPr>
              <a:spLocks/>
            </p:cNvSpPr>
            <p:nvPr userDrawn="1"/>
          </p:nvSpPr>
          <p:spPr bwMode="auto">
            <a:xfrm>
              <a:off x="6540500" y="8408988"/>
              <a:ext cx="492125" cy="314325"/>
            </a:xfrm>
            <a:custGeom>
              <a:avLst/>
              <a:gdLst>
                <a:gd name="T0" fmla="*/ 81 w 160"/>
                <a:gd name="T1" fmla="*/ 162 h 162"/>
                <a:gd name="T2" fmla="*/ 0 w 160"/>
                <a:gd name="T3" fmla="*/ 80 h 162"/>
                <a:gd name="T4" fmla="*/ 79 w 160"/>
                <a:gd name="T5" fmla="*/ 0 h 162"/>
                <a:gd name="T6" fmla="*/ 160 w 160"/>
                <a:gd name="T7" fmla="*/ 79 h 162"/>
                <a:gd name="T8" fmla="*/ 81 w 160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2">
                  <a:moveTo>
                    <a:pt x="81" y="162"/>
                  </a:moveTo>
                  <a:cubicBezTo>
                    <a:pt x="57" y="100"/>
                    <a:pt x="49" y="92"/>
                    <a:pt x="0" y="80"/>
                  </a:cubicBezTo>
                  <a:cubicBezTo>
                    <a:pt x="45" y="72"/>
                    <a:pt x="73" y="47"/>
                    <a:pt x="79" y="0"/>
                  </a:cubicBezTo>
                  <a:cubicBezTo>
                    <a:pt x="88" y="45"/>
                    <a:pt x="112" y="73"/>
                    <a:pt x="160" y="79"/>
                  </a:cubicBezTo>
                  <a:cubicBezTo>
                    <a:pt x="114" y="87"/>
                    <a:pt x="87" y="113"/>
                    <a:pt x="81" y="1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4" name="Freeform 45"/>
            <p:cNvSpPr>
              <a:spLocks/>
            </p:cNvSpPr>
            <p:nvPr userDrawn="1"/>
          </p:nvSpPr>
          <p:spPr bwMode="auto">
            <a:xfrm>
              <a:off x="2095500" y="8397875"/>
              <a:ext cx="498475" cy="320675"/>
            </a:xfrm>
            <a:custGeom>
              <a:avLst/>
              <a:gdLst>
                <a:gd name="T0" fmla="*/ 162 w 162"/>
                <a:gd name="T1" fmla="*/ 86 h 166"/>
                <a:gd name="T2" fmla="*/ 83 w 162"/>
                <a:gd name="T3" fmla="*/ 166 h 166"/>
                <a:gd name="T4" fmla="*/ 0 w 162"/>
                <a:gd name="T5" fmla="*/ 87 h 166"/>
                <a:gd name="T6" fmla="*/ 83 w 162"/>
                <a:gd name="T7" fmla="*/ 0 h 166"/>
                <a:gd name="T8" fmla="*/ 162 w 162"/>
                <a:gd name="T9" fmla="*/ 8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6">
                  <a:moveTo>
                    <a:pt x="162" y="86"/>
                  </a:moveTo>
                  <a:cubicBezTo>
                    <a:pt x="116" y="93"/>
                    <a:pt x="91" y="120"/>
                    <a:pt x="83" y="166"/>
                  </a:cubicBezTo>
                  <a:cubicBezTo>
                    <a:pt x="75" y="120"/>
                    <a:pt x="49" y="93"/>
                    <a:pt x="0" y="87"/>
                  </a:cubicBezTo>
                  <a:cubicBezTo>
                    <a:pt x="61" y="65"/>
                    <a:pt x="70" y="56"/>
                    <a:pt x="83" y="0"/>
                  </a:cubicBezTo>
                  <a:cubicBezTo>
                    <a:pt x="91" y="51"/>
                    <a:pt x="115" y="79"/>
                    <a:pt x="162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5" name="Freeform 46"/>
            <p:cNvSpPr>
              <a:spLocks/>
            </p:cNvSpPr>
            <p:nvPr userDrawn="1"/>
          </p:nvSpPr>
          <p:spPr bwMode="auto">
            <a:xfrm>
              <a:off x="2554288" y="8691563"/>
              <a:ext cx="481013" cy="298450"/>
            </a:xfrm>
            <a:custGeom>
              <a:avLst/>
              <a:gdLst>
                <a:gd name="T0" fmla="*/ 0 w 156"/>
                <a:gd name="T1" fmla="*/ 78 h 154"/>
                <a:gd name="T2" fmla="*/ 79 w 156"/>
                <a:gd name="T3" fmla="*/ 0 h 154"/>
                <a:gd name="T4" fmla="*/ 156 w 156"/>
                <a:gd name="T5" fmla="*/ 77 h 154"/>
                <a:gd name="T6" fmla="*/ 78 w 156"/>
                <a:gd name="T7" fmla="*/ 154 h 154"/>
                <a:gd name="T8" fmla="*/ 0 w 156"/>
                <a:gd name="T9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4">
                  <a:moveTo>
                    <a:pt x="0" y="78"/>
                  </a:moveTo>
                  <a:cubicBezTo>
                    <a:pt x="50" y="65"/>
                    <a:pt x="58" y="57"/>
                    <a:pt x="79" y="0"/>
                  </a:cubicBezTo>
                  <a:cubicBezTo>
                    <a:pt x="86" y="46"/>
                    <a:pt x="111" y="71"/>
                    <a:pt x="156" y="77"/>
                  </a:cubicBezTo>
                  <a:cubicBezTo>
                    <a:pt x="113" y="85"/>
                    <a:pt x="85" y="107"/>
                    <a:pt x="78" y="154"/>
                  </a:cubicBezTo>
                  <a:cubicBezTo>
                    <a:pt x="69" y="109"/>
                    <a:pt x="44" y="84"/>
                    <a:pt x="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6" name="Freeform 47"/>
            <p:cNvSpPr>
              <a:spLocks/>
            </p:cNvSpPr>
            <p:nvPr userDrawn="1"/>
          </p:nvSpPr>
          <p:spPr bwMode="auto">
            <a:xfrm>
              <a:off x="2554288" y="7580313"/>
              <a:ext cx="481013" cy="292100"/>
            </a:xfrm>
            <a:custGeom>
              <a:avLst/>
              <a:gdLst>
                <a:gd name="T0" fmla="*/ 0 w 156"/>
                <a:gd name="T1" fmla="*/ 76 h 151"/>
                <a:gd name="T2" fmla="*/ 78 w 156"/>
                <a:gd name="T3" fmla="*/ 0 h 151"/>
                <a:gd name="T4" fmla="*/ 156 w 156"/>
                <a:gd name="T5" fmla="*/ 75 h 151"/>
                <a:gd name="T6" fmla="*/ 78 w 156"/>
                <a:gd name="T7" fmla="*/ 151 h 151"/>
                <a:gd name="T8" fmla="*/ 0 w 156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1">
                  <a:moveTo>
                    <a:pt x="0" y="76"/>
                  </a:moveTo>
                  <a:cubicBezTo>
                    <a:pt x="45" y="69"/>
                    <a:pt x="69" y="44"/>
                    <a:pt x="78" y="0"/>
                  </a:cubicBezTo>
                  <a:cubicBezTo>
                    <a:pt x="86" y="44"/>
                    <a:pt x="111" y="69"/>
                    <a:pt x="156" y="75"/>
                  </a:cubicBezTo>
                  <a:cubicBezTo>
                    <a:pt x="113" y="83"/>
                    <a:pt x="86" y="106"/>
                    <a:pt x="78" y="151"/>
                  </a:cubicBezTo>
                  <a:cubicBezTo>
                    <a:pt x="69" y="107"/>
                    <a:pt x="44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7" name="Freeform 48"/>
            <p:cNvSpPr>
              <a:spLocks/>
            </p:cNvSpPr>
            <p:nvPr userDrawn="1"/>
          </p:nvSpPr>
          <p:spPr bwMode="auto">
            <a:xfrm>
              <a:off x="6102350" y="7573963"/>
              <a:ext cx="484188" cy="298450"/>
            </a:xfrm>
            <a:custGeom>
              <a:avLst/>
              <a:gdLst>
                <a:gd name="T0" fmla="*/ 0 w 157"/>
                <a:gd name="T1" fmla="*/ 79 h 154"/>
                <a:gd name="T2" fmla="*/ 79 w 157"/>
                <a:gd name="T3" fmla="*/ 0 h 154"/>
                <a:gd name="T4" fmla="*/ 157 w 157"/>
                <a:gd name="T5" fmla="*/ 79 h 154"/>
                <a:gd name="T6" fmla="*/ 78 w 157"/>
                <a:gd name="T7" fmla="*/ 154 h 154"/>
                <a:gd name="T8" fmla="*/ 0 w 157"/>
                <a:gd name="T9" fmla="*/ 7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4">
                  <a:moveTo>
                    <a:pt x="0" y="79"/>
                  </a:moveTo>
                  <a:cubicBezTo>
                    <a:pt x="51" y="65"/>
                    <a:pt x="59" y="57"/>
                    <a:pt x="79" y="0"/>
                  </a:cubicBezTo>
                  <a:cubicBezTo>
                    <a:pt x="86" y="48"/>
                    <a:pt x="112" y="72"/>
                    <a:pt x="157" y="79"/>
                  </a:cubicBezTo>
                  <a:cubicBezTo>
                    <a:pt x="112" y="85"/>
                    <a:pt x="86" y="109"/>
                    <a:pt x="78" y="154"/>
                  </a:cubicBezTo>
                  <a:cubicBezTo>
                    <a:pt x="69" y="111"/>
                    <a:pt x="45" y="85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8" name="Freeform 49"/>
            <p:cNvSpPr>
              <a:spLocks/>
            </p:cNvSpPr>
            <p:nvPr userDrawn="1"/>
          </p:nvSpPr>
          <p:spPr bwMode="auto">
            <a:xfrm>
              <a:off x="6099175" y="8696325"/>
              <a:ext cx="487363" cy="292100"/>
            </a:xfrm>
            <a:custGeom>
              <a:avLst/>
              <a:gdLst>
                <a:gd name="T0" fmla="*/ 0 w 158"/>
                <a:gd name="T1" fmla="*/ 76 h 151"/>
                <a:gd name="T2" fmla="*/ 78 w 158"/>
                <a:gd name="T3" fmla="*/ 0 h 151"/>
                <a:gd name="T4" fmla="*/ 158 w 158"/>
                <a:gd name="T5" fmla="*/ 75 h 151"/>
                <a:gd name="T6" fmla="*/ 79 w 158"/>
                <a:gd name="T7" fmla="*/ 151 h 151"/>
                <a:gd name="T8" fmla="*/ 0 w 158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1">
                  <a:moveTo>
                    <a:pt x="0" y="76"/>
                  </a:moveTo>
                  <a:cubicBezTo>
                    <a:pt x="44" y="69"/>
                    <a:pt x="71" y="45"/>
                    <a:pt x="78" y="0"/>
                  </a:cubicBezTo>
                  <a:cubicBezTo>
                    <a:pt x="87" y="44"/>
                    <a:pt x="112" y="70"/>
                    <a:pt x="158" y="75"/>
                  </a:cubicBezTo>
                  <a:cubicBezTo>
                    <a:pt x="113" y="82"/>
                    <a:pt x="86" y="106"/>
                    <a:pt x="79" y="151"/>
                  </a:cubicBezTo>
                  <a:cubicBezTo>
                    <a:pt x="70" y="107"/>
                    <a:pt x="45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9" name="Freeform 50"/>
            <p:cNvSpPr>
              <a:spLocks/>
            </p:cNvSpPr>
            <p:nvPr userDrawn="1"/>
          </p:nvSpPr>
          <p:spPr bwMode="auto">
            <a:xfrm>
              <a:off x="1676400" y="8140700"/>
              <a:ext cx="458788" cy="290512"/>
            </a:xfrm>
            <a:custGeom>
              <a:avLst/>
              <a:gdLst>
                <a:gd name="T0" fmla="*/ 149 w 149"/>
                <a:gd name="T1" fmla="*/ 75 h 150"/>
                <a:gd name="T2" fmla="*/ 75 w 149"/>
                <a:gd name="T3" fmla="*/ 150 h 150"/>
                <a:gd name="T4" fmla="*/ 0 w 149"/>
                <a:gd name="T5" fmla="*/ 75 h 150"/>
                <a:gd name="T6" fmla="*/ 74 w 149"/>
                <a:gd name="T7" fmla="*/ 0 h 150"/>
                <a:gd name="T8" fmla="*/ 149 w 149"/>
                <a:gd name="T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0">
                  <a:moveTo>
                    <a:pt x="149" y="75"/>
                  </a:moveTo>
                  <a:cubicBezTo>
                    <a:pt x="105" y="82"/>
                    <a:pt x="82" y="106"/>
                    <a:pt x="75" y="150"/>
                  </a:cubicBezTo>
                  <a:cubicBezTo>
                    <a:pt x="68" y="106"/>
                    <a:pt x="44" y="82"/>
                    <a:pt x="0" y="75"/>
                  </a:cubicBezTo>
                  <a:cubicBezTo>
                    <a:pt x="43" y="67"/>
                    <a:pt x="69" y="44"/>
                    <a:pt x="74" y="0"/>
                  </a:cubicBezTo>
                  <a:cubicBezTo>
                    <a:pt x="82" y="43"/>
                    <a:pt x="106" y="68"/>
                    <a:pt x="149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0" name="Freeform 51"/>
            <p:cNvSpPr>
              <a:spLocks/>
            </p:cNvSpPr>
            <p:nvPr userDrawn="1"/>
          </p:nvSpPr>
          <p:spPr bwMode="auto">
            <a:xfrm>
              <a:off x="6999288" y="8140700"/>
              <a:ext cx="461963" cy="287337"/>
            </a:xfrm>
            <a:custGeom>
              <a:avLst/>
              <a:gdLst>
                <a:gd name="T0" fmla="*/ 0 w 150"/>
                <a:gd name="T1" fmla="*/ 75 h 149"/>
                <a:gd name="T2" fmla="*/ 74 w 150"/>
                <a:gd name="T3" fmla="*/ 0 h 149"/>
                <a:gd name="T4" fmla="*/ 150 w 150"/>
                <a:gd name="T5" fmla="*/ 74 h 149"/>
                <a:gd name="T6" fmla="*/ 75 w 150"/>
                <a:gd name="T7" fmla="*/ 149 h 149"/>
                <a:gd name="T8" fmla="*/ 0 w 150"/>
                <a:gd name="T9" fmla="*/ 7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49">
                  <a:moveTo>
                    <a:pt x="0" y="75"/>
                  </a:moveTo>
                  <a:cubicBezTo>
                    <a:pt x="43" y="67"/>
                    <a:pt x="68" y="44"/>
                    <a:pt x="74" y="0"/>
                  </a:cubicBezTo>
                  <a:cubicBezTo>
                    <a:pt x="83" y="42"/>
                    <a:pt x="104" y="69"/>
                    <a:pt x="150" y="74"/>
                  </a:cubicBezTo>
                  <a:cubicBezTo>
                    <a:pt x="107" y="82"/>
                    <a:pt x="81" y="105"/>
                    <a:pt x="75" y="149"/>
                  </a:cubicBezTo>
                  <a:cubicBezTo>
                    <a:pt x="67" y="108"/>
                    <a:pt x="45" y="81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1" name="Freeform 52"/>
            <p:cNvSpPr>
              <a:spLocks/>
            </p:cNvSpPr>
            <p:nvPr userDrawn="1"/>
          </p:nvSpPr>
          <p:spPr bwMode="auto">
            <a:xfrm>
              <a:off x="5675313" y="7308850"/>
              <a:ext cx="449263" cy="276225"/>
            </a:xfrm>
            <a:custGeom>
              <a:avLst/>
              <a:gdLst>
                <a:gd name="T0" fmla="*/ 73 w 146"/>
                <a:gd name="T1" fmla="*/ 142 h 142"/>
                <a:gd name="T2" fmla="*/ 0 w 146"/>
                <a:gd name="T3" fmla="*/ 72 h 142"/>
                <a:gd name="T4" fmla="*/ 72 w 146"/>
                <a:gd name="T5" fmla="*/ 0 h 142"/>
                <a:gd name="T6" fmla="*/ 146 w 146"/>
                <a:gd name="T7" fmla="*/ 71 h 142"/>
                <a:gd name="T8" fmla="*/ 73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142"/>
                  </a:moveTo>
                  <a:cubicBezTo>
                    <a:pt x="65" y="102"/>
                    <a:pt x="41" y="79"/>
                    <a:pt x="0" y="72"/>
                  </a:cubicBezTo>
                  <a:cubicBezTo>
                    <a:pt x="40" y="64"/>
                    <a:pt x="65" y="43"/>
                    <a:pt x="72" y="0"/>
                  </a:cubicBezTo>
                  <a:cubicBezTo>
                    <a:pt x="81" y="40"/>
                    <a:pt x="103" y="66"/>
                    <a:pt x="146" y="71"/>
                  </a:cubicBezTo>
                  <a:cubicBezTo>
                    <a:pt x="105" y="79"/>
                    <a:pt x="80" y="101"/>
                    <a:pt x="73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2" name="Freeform 53"/>
            <p:cNvSpPr>
              <a:spLocks/>
            </p:cNvSpPr>
            <p:nvPr userDrawn="1"/>
          </p:nvSpPr>
          <p:spPr bwMode="auto">
            <a:xfrm>
              <a:off x="3013075" y="8985250"/>
              <a:ext cx="449263" cy="274637"/>
            </a:xfrm>
            <a:custGeom>
              <a:avLst/>
              <a:gdLst>
                <a:gd name="T0" fmla="*/ 73 w 146"/>
                <a:gd name="T1" fmla="*/ 0 h 142"/>
                <a:gd name="T2" fmla="*/ 146 w 146"/>
                <a:gd name="T3" fmla="*/ 71 h 142"/>
                <a:gd name="T4" fmla="*/ 73 w 146"/>
                <a:gd name="T5" fmla="*/ 142 h 142"/>
                <a:gd name="T6" fmla="*/ 0 w 146"/>
                <a:gd name="T7" fmla="*/ 71 h 142"/>
                <a:gd name="T8" fmla="*/ 73 w 14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0"/>
                  </a:moveTo>
                  <a:cubicBezTo>
                    <a:pt x="81" y="41"/>
                    <a:pt x="104" y="64"/>
                    <a:pt x="146" y="71"/>
                  </a:cubicBezTo>
                  <a:cubicBezTo>
                    <a:pt x="105" y="78"/>
                    <a:pt x="80" y="100"/>
                    <a:pt x="73" y="142"/>
                  </a:cubicBezTo>
                  <a:cubicBezTo>
                    <a:pt x="65" y="102"/>
                    <a:pt x="43" y="77"/>
                    <a:pt x="0" y="71"/>
                  </a:cubicBezTo>
                  <a:cubicBezTo>
                    <a:pt x="41" y="63"/>
                    <a:pt x="65" y="41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3" name="Freeform 54"/>
            <p:cNvSpPr>
              <a:spLocks/>
            </p:cNvSpPr>
            <p:nvPr userDrawn="1"/>
          </p:nvSpPr>
          <p:spPr bwMode="auto">
            <a:xfrm>
              <a:off x="3013075" y="7308850"/>
              <a:ext cx="447675" cy="277812"/>
            </a:xfrm>
            <a:custGeom>
              <a:avLst/>
              <a:gdLst>
                <a:gd name="T0" fmla="*/ 145 w 145"/>
                <a:gd name="T1" fmla="*/ 71 h 143"/>
                <a:gd name="T2" fmla="*/ 73 w 145"/>
                <a:gd name="T3" fmla="*/ 143 h 143"/>
                <a:gd name="T4" fmla="*/ 0 w 145"/>
                <a:gd name="T5" fmla="*/ 72 h 143"/>
                <a:gd name="T6" fmla="*/ 72 w 145"/>
                <a:gd name="T7" fmla="*/ 0 h 143"/>
                <a:gd name="T8" fmla="*/ 145 w 145"/>
                <a:gd name="T9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3">
                  <a:moveTo>
                    <a:pt x="145" y="71"/>
                  </a:moveTo>
                  <a:cubicBezTo>
                    <a:pt x="104" y="79"/>
                    <a:pt x="80" y="101"/>
                    <a:pt x="73" y="143"/>
                  </a:cubicBezTo>
                  <a:cubicBezTo>
                    <a:pt x="64" y="103"/>
                    <a:pt x="42" y="78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0"/>
                    <a:pt x="103" y="65"/>
                    <a:pt x="145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4" name="Freeform 55"/>
            <p:cNvSpPr>
              <a:spLocks/>
            </p:cNvSpPr>
            <p:nvPr userDrawn="1"/>
          </p:nvSpPr>
          <p:spPr bwMode="auto">
            <a:xfrm>
              <a:off x="5675313" y="8982075"/>
              <a:ext cx="449263" cy="277812"/>
            </a:xfrm>
            <a:custGeom>
              <a:avLst/>
              <a:gdLst>
                <a:gd name="T0" fmla="*/ 73 w 146"/>
                <a:gd name="T1" fmla="*/ 143 h 143"/>
                <a:gd name="T2" fmla="*/ 0 w 146"/>
                <a:gd name="T3" fmla="*/ 72 h 143"/>
                <a:gd name="T4" fmla="*/ 72 w 146"/>
                <a:gd name="T5" fmla="*/ 0 h 143"/>
                <a:gd name="T6" fmla="*/ 146 w 146"/>
                <a:gd name="T7" fmla="*/ 71 h 143"/>
                <a:gd name="T8" fmla="*/ 73 w 146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3">
                  <a:moveTo>
                    <a:pt x="73" y="143"/>
                  </a:moveTo>
                  <a:cubicBezTo>
                    <a:pt x="65" y="101"/>
                    <a:pt x="41" y="79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1"/>
                    <a:pt x="103" y="65"/>
                    <a:pt x="146" y="71"/>
                  </a:cubicBezTo>
                  <a:cubicBezTo>
                    <a:pt x="106" y="79"/>
                    <a:pt x="79" y="100"/>
                    <a:pt x="73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5" name="Freeform 56"/>
            <p:cNvSpPr>
              <a:spLocks/>
            </p:cNvSpPr>
            <p:nvPr userDrawn="1"/>
          </p:nvSpPr>
          <p:spPr bwMode="auto">
            <a:xfrm>
              <a:off x="4346575" y="9263063"/>
              <a:ext cx="441325" cy="277812"/>
            </a:xfrm>
            <a:custGeom>
              <a:avLst/>
              <a:gdLst>
                <a:gd name="T0" fmla="*/ 72 w 143"/>
                <a:gd name="T1" fmla="*/ 0 h 143"/>
                <a:gd name="T2" fmla="*/ 143 w 143"/>
                <a:gd name="T3" fmla="*/ 71 h 143"/>
                <a:gd name="T4" fmla="*/ 72 w 143"/>
                <a:gd name="T5" fmla="*/ 143 h 143"/>
                <a:gd name="T6" fmla="*/ 0 w 143"/>
                <a:gd name="T7" fmla="*/ 71 h 143"/>
                <a:gd name="T8" fmla="*/ 72 w 143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72" y="0"/>
                  </a:moveTo>
                  <a:cubicBezTo>
                    <a:pt x="78" y="41"/>
                    <a:pt x="102" y="64"/>
                    <a:pt x="143" y="71"/>
                  </a:cubicBezTo>
                  <a:cubicBezTo>
                    <a:pt x="103" y="78"/>
                    <a:pt x="78" y="100"/>
                    <a:pt x="72" y="143"/>
                  </a:cubicBezTo>
                  <a:cubicBezTo>
                    <a:pt x="65" y="101"/>
                    <a:pt x="42" y="77"/>
                    <a:pt x="0" y="71"/>
                  </a:cubicBezTo>
                  <a:cubicBezTo>
                    <a:pt x="41" y="64"/>
                    <a:pt x="65" y="4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6" name="Freeform 57"/>
            <p:cNvSpPr>
              <a:spLocks/>
            </p:cNvSpPr>
            <p:nvPr userDrawn="1"/>
          </p:nvSpPr>
          <p:spPr bwMode="auto">
            <a:xfrm>
              <a:off x="4349750" y="7031038"/>
              <a:ext cx="441325" cy="276225"/>
            </a:xfrm>
            <a:custGeom>
              <a:avLst/>
              <a:gdLst>
                <a:gd name="T0" fmla="*/ 0 w 143"/>
                <a:gd name="T1" fmla="*/ 72 h 143"/>
                <a:gd name="T2" fmla="*/ 71 w 143"/>
                <a:gd name="T3" fmla="*/ 0 h 143"/>
                <a:gd name="T4" fmla="*/ 143 w 143"/>
                <a:gd name="T5" fmla="*/ 71 h 143"/>
                <a:gd name="T6" fmla="*/ 71 w 143"/>
                <a:gd name="T7" fmla="*/ 143 h 143"/>
                <a:gd name="T8" fmla="*/ 0 w 143"/>
                <a:gd name="T9" fmla="*/ 7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0" y="72"/>
                  </a:moveTo>
                  <a:cubicBezTo>
                    <a:pt x="41" y="65"/>
                    <a:pt x="63" y="41"/>
                    <a:pt x="71" y="0"/>
                  </a:cubicBezTo>
                  <a:cubicBezTo>
                    <a:pt x="78" y="41"/>
                    <a:pt x="101" y="65"/>
                    <a:pt x="143" y="71"/>
                  </a:cubicBezTo>
                  <a:cubicBezTo>
                    <a:pt x="102" y="79"/>
                    <a:pt x="77" y="101"/>
                    <a:pt x="71" y="143"/>
                  </a:cubicBezTo>
                  <a:cubicBezTo>
                    <a:pt x="63" y="103"/>
                    <a:pt x="41" y="78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7" name="Freeform 58"/>
            <p:cNvSpPr>
              <a:spLocks/>
            </p:cNvSpPr>
            <p:nvPr userDrawn="1"/>
          </p:nvSpPr>
          <p:spPr bwMode="auto">
            <a:xfrm>
              <a:off x="74644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8" name="Freeform 59"/>
            <p:cNvSpPr>
              <a:spLocks/>
            </p:cNvSpPr>
            <p:nvPr userDrawn="1"/>
          </p:nvSpPr>
          <p:spPr bwMode="auto">
            <a:xfrm>
              <a:off x="12541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9" name="Freeform 60"/>
            <p:cNvSpPr>
              <a:spLocks/>
            </p:cNvSpPr>
            <p:nvPr userDrawn="1"/>
          </p:nvSpPr>
          <p:spPr bwMode="auto">
            <a:xfrm>
              <a:off x="1260475" y="7878763"/>
              <a:ext cx="412750" cy="258762"/>
            </a:xfrm>
            <a:custGeom>
              <a:avLst/>
              <a:gdLst>
                <a:gd name="T0" fmla="*/ 134 w 134"/>
                <a:gd name="T1" fmla="*/ 65 h 134"/>
                <a:gd name="T2" fmla="*/ 66 w 134"/>
                <a:gd name="T3" fmla="*/ 134 h 134"/>
                <a:gd name="T4" fmla="*/ 0 w 134"/>
                <a:gd name="T5" fmla="*/ 68 h 134"/>
                <a:gd name="T6" fmla="*/ 43 w 134"/>
                <a:gd name="T7" fmla="*/ 43 h 134"/>
                <a:gd name="T8" fmla="*/ 67 w 134"/>
                <a:gd name="T9" fmla="*/ 0 h 134"/>
                <a:gd name="T10" fmla="*/ 134 w 134"/>
                <a:gd name="T11" fmla="*/ 6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34">
                  <a:moveTo>
                    <a:pt x="134" y="65"/>
                  </a:moveTo>
                  <a:cubicBezTo>
                    <a:pt x="95" y="73"/>
                    <a:pt x="72" y="94"/>
                    <a:pt x="66" y="134"/>
                  </a:cubicBezTo>
                  <a:cubicBezTo>
                    <a:pt x="59" y="95"/>
                    <a:pt x="37" y="72"/>
                    <a:pt x="0" y="68"/>
                  </a:cubicBezTo>
                  <a:cubicBezTo>
                    <a:pt x="15" y="59"/>
                    <a:pt x="32" y="54"/>
                    <a:pt x="43" y="43"/>
                  </a:cubicBezTo>
                  <a:cubicBezTo>
                    <a:pt x="54" y="32"/>
                    <a:pt x="59" y="15"/>
                    <a:pt x="67" y="0"/>
                  </a:cubicBezTo>
                  <a:cubicBezTo>
                    <a:pt x="73" y="36"/>
                    <a:pt x="94" y="59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0" name="Freeform 61"/>
            <p:cNvSpPr>
              <a:spLocks/>
            </p:cNvSpPr>
            <p:nvPr userDrawn="1"/>
          </p:nvSpPr>
          <p:spPr bwMode="auto">
            <a:xfrm>
              <a:off x="7461250" y="7875588"/>
              <a:ext cx="422275" cy="260350"/>
            </a:xfrm>
            <a:custGeom>
              <a:avLst/>
              <a:gdLst>
                <a:gd name="T0" fmla="*/ 69 w 137"/>
                <a:gd name="T1" fmla="*/ 0 h 135"/>
                <a:gd name="T2" fmla="*/ 137 w 137"/>
                <a:gd name="T3" fmla="*/ 68 h 135"/>
                <a:gd name="T4" fmla="*/ 69 w 137"/>
                <a:gd name="T5" fmla="*/ 135 h 135"/>
                <a:gd name="T6" fmla="*/ 0 w 137"/>
                <a:gd name="T7" fmla="*/ 68 h 135"/>
                <a:gd name="T8" fmla="*/ 69 w 13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5">
                  <a:moveTo>
                    <a:pt x="69" y="0"/>
                  </a:moveTo>
                  <a:cubicBezTo>
                    <a:pt x="76" y="39"/>
                    <a:pt x="98" y="61"/>
                    <a:pt x="137" y="68"/>
                  </a:cubicBezTo>
                  <a:cubicBezTo>
                    <a:pt x="98" y="75"/>
                    <a:pt x="75" y="96"/>
                    <a:pt x="69" y="135"/>
                  </a:cubicBezTo>
                  <a:cubicBezTo>
                    <a:pt x="61" y="98"/>
                    <a:pt x="41" y="73"/>
                    <a:pt x="0" y="68"/>
                  </a:cubicBezTo>
                  <a:cubicBezTo>
                    <a:pt x="40" y="61"/>
                    <a:pt x="62" y="39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1" name="Freeform 62"/>
            <p:cNvSpPr>
              <a:spLocks/>
            </p:cNvSpPr>
            <p:nvPr userDrawn="1"/>
          </p:nvSpPr>
          <p:spPr bwMode="auto">
            <a:xfrm>
              <a:off x="5246688" y="7040563"/>
              <a:ext cx="415925" cy="258762"/>
            </a:xfrm>
            <a:custGeom>
              <a:avLst/>
              <a:gdLst>
                <a:gd name="T0" fmla="*/ 67 w 135"/>
                <a:gd name="T1" fmla="*/ 0 h 134"/>
                <a:gd name="T2" fmla="*/ 135 w 135"/>
                <a:gd name="T3" fmla="*/ 66 h 134"/>
                <a:gd name="T4" fmla="*/ 68 w 135"/>
                <a:gd name="T5" fmla="*/ 134 h 134"/>
                <a:gd name="T6" fmla="*/ 0 w 135"/>
                <a:gd name="T7" fmla="*/ 67 h 134"/>
                <a:gd name="T8" fmla="*/ 67 w 135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7" y="0"/>
                  </a:moveTo>
                  <a:cubicBezTo>
                    <a:pt x="75" y="38"/>
                    <a:pt x="96" y="60"/>
                    <a:pt x="135" y="66"/>
                  </a:cubicBezTo>
                  <a:cubicBezTo>
                    <a:pt x="98" y="74"/>
                    <a:pt x="73" y="94"/>
                    <a:pt x="68" y="134"/>
                  </a:cubicBezTo>
                  <a:cubicBezTo>
                    <a:pt x="60" y="96"/>
                    <a:pt x="40" y="73"/>
                    <a:pt x="0" y="67"/>
                  </a:cubicBezTo>
                  <a:cubicBezTo>
                    <a:pt x="38" y="59"/>
                    <a:pt x="61" y="4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2" name="Freeform 63"/>
            <p:cNvSpPr>
              <a:spLocks/>
            </p:cNvSpPr>
            <p:nvPr userDrawn="1"/>
          </p:nvSpPr>
          <p:spPr bwMode="auto">
            <a:xfrm>
              <a:off x="3471863" y="7038975"/>
              <a:ext cx="415925" cy="258762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8 h 134"/>
                <a:gd name="T4" fmla="*/ 67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39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ubicBezTo>
                    <a:pt x="98" y="75"/>
                    <a:pt x="74" y="94"/>
                    <a:pt x="68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3" name="Freeform 64"/>
            <p:cNvSpPr>
              <a:spLocks/>
            </p:cNvSpPr>
            <p:nvPr userDrawn="1"/>
          </p:nvSpPr>
          <p:spPr bwMode="auto">
            <a:xfrm>
              <a:off x="5246688" y="9269413"/>
              <a:ext cx="415925" cy="261937"/>
            </a:xfrm>
            <a:custGeom>
              <a:avLst/>
              <a:gdLst>
                <a:gd name="T0" fmla="*/ 135 w 135"/>
                <a:gd name="T1" fmla="*/ 67 h 135"/>
                <a:gd name="T2" fmla="*/ 68 w 135"/>
                <a:gd name="T3" fmla="*/ 135 h 135"/>
                <a:gd name="T4" fmla="*/ 0 w 135"/>
                <a:gd name="T5" fmla="*/ 68 h 135"/>
                <a:gd name="T6" fmla="*/ 67 w 135"/>
                <a:gd name="T7" fmla="*/ 0 h 135"/>
                <a:gd name="T8" fmla="*/ 135 w 135"/>
                <a:gd name="T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135" y="67"/>
                  </a:moveTo>
                  <a:cubicBezTo>
                    <a:pt x="96" y="74"/>
                    <a:pt x="75" y="97"/>
                    <a:pt x="68" y="135"/>
                  </a:cubicBez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40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4" name="Freeform 65"/>
            <p:cNvSpPr>
              <a:spLocks/>
            </p:cNvSpPr>
            <p:nvPr userDrawn="1"/>
          </p:nvSpPr>
          <p:spPr bwMode="auto">
            <a:xfrm>
              <a:off x="3471863" y="9271000"/>
              <a:ext cx="415925" cy="257175"/>
            </a:xfrm>
            <a:custGeom>
              <a:avLst/>
              <a:gdLst>
                <a:gd name="T0" fmla="*/ 68 w 135"/>
                <a:gd name="T1" fmla="*/ 133 h 133"/>
                <a:gd name="T2" fmla="*/ 0 w 135"/>
                <a:gd name="T3" fmla="*/ 67 h 133"/>
                <a:gd name="T4" fmla="*/ 67 w 135"/>
                <a:gd name="T5" fmla="*/ 0 h 133"/>
                <a:gd name="T6" fmla="*/ 135 w 135"/>
                <a:gd name="T7" fmla="*/ 66 h 133"/>
                <a:gd name="T8" fmla="*/ 68 w 135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3">
                  <a:moveTo>
                    <a:pt x="68" y="133"/>
                  </a:moveTo>
                  <a:cubicBezTo>
                    <a:pt x="61" y="95"/>
                    <a:pt x="39" y="74"/>
                    <a:pt x="0" y="67"/>
                  </a:cubicBezTo>
                  <a:cubicBezTo>
                    <a:pt x="38" y="60"/>
                    <a:pt x="61" y="39"/>
                    <a:pt x="67" y="0"/>
                  </a:cubicBezTo>
                  <a:cubicBezTo>
                    <a:pt x="75" y="37"/>
                    <a:pt x="96" y="61"/>
                    <a:pt x="135" y="66"/>
                  </a:cubicBezTo>
                  <a:cubicBezTo>
                    <a:pt x="97" y="74"/>
                    <a:pt x="74" y="95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5" name="Freeform 66"/>
            <p:cNvSpPr>
              <a:spLocks/>
            </p:cNvSpPr>
            <p:nvPr userDrawn="1"/>
          </p:nvSpPr>
          <p:spPr bwMode="auto">
            <a:xfrm>
              <a:off x="70231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6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1" y="76"/>
                    <a:pt x="84" y="82"/>
                    <a:pt x="66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" name="Freeform 67"/>
            <p:cNvSpPr>
              <a:spLocks/>
            </p:cNvSpPr>
            <p:nvPr userDrawn="1"/>
          </p:nvSpPr>
          <p:spPr bwMode="auto">
            <a:xfrm>
              <a:off x="17018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5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2" y="75"/>
                    <a:pt x="85" y="82"/>
                    <a:pt x="65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7" name="Freeform 68"/>
            <p:cNvSpPr>
              <a:spLocks/>
            </p:cNvSpPr>
            <p:nvPr userDrawn="1"/>
          </p:nvSpPr>
          <p:spPr bwMode="auto">
            <a:xfrm>
              <a:off x="1712913" y="8721725"/>
              <a:ext cx="398463" cy="239712"/>
            </a:xfrm>
            <a:custGeom>
              <a:avLst/>
              <a:gdLst>
                <a:gd name="T0" fmla="*/ 129 w 129"/>
                <a:gd name="T1" fmla="*/ 63 h 124"/>
                <a:gd name="T2" fmla="*/ 63 w 129"/>
                <a:gd name="T3" fmla="*/ 124 h 124"/>
                <a:gd name="T4" fmla="*/ 40 w 129"/>
                <a:gd name="T5" fmla="*/ 84 h 124"/>
                <a:gd name="T6" fmla="*/ 0 w 129"/>
                <a:gd name="T7" fmla="*/ 62 h 124"/>
                <a:gd name="T8" fmla="*/ 39 w 129"/>
                <a:gd name="T9" fmla="*/ 42 h 124"/>
                <a:gd name="T10" fmla="*/ 64 w 129"/>
                <a:gd name="T11" fmla="*/ 0 h 124"/>
                <a:gd name="T12" fmla="*/ 129 w 129"/>
                <a:gd name="T13" fmla="*/ 6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24">
                  <a:moveTo>
                    <a:pt x="129" y="63"/>
                  </a:moveTo>
                  <a:cubicBezTo>
                    <a:pt x="87" y="74"/>
                    <a:pt x="80" y="81"/>
                    <a:pt x="63" y="124"/>
                  </a:cubicBezTo>
                  <a:cubicBezTo>
                    <a:pt x="56" y="111"/>
                    <a:pt x="51" y="95"/>
                    <a:pt x="40" y="84"/>
                  </a:cubicBezTo>
                  <a:cubicBezTo>
                    <a:pt x="29" y="74"/>
                    <a:pt x="13" y="69"/>
                    <a:pt x="0" y="62"/>
                  </a:cubicBezTo>
                  <a:cubicBezTo>
                    <a:pt x="12" y="57"/>
                    <a:pt x="28" y="53"/>
                    <a:pt x="39" y="42"/>
                  </a:cubicBezTo>
                  <a:cubicBezTo>
                    <a:pt x="50" y="32"/>
                    <a:pt x="56" y="15"/>
                    <a:pt x="64" y="0"/>
                  </a:cubicBezTo>
                  <a:cubicBezTo>
                    <a:pt x="70" y="35"/>
                    <a:pt x="92" y="57"/>
                    <a:pt x="129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8" name="Freeform 69"/>
            <p:cNvSpPr>
              <a:spLocks/>
            </p:cNvSpPr>
            <p:nvPr userDrawn="1"/>
          </p:nvSpPr>
          <p:spPr bwMode="auto">
            <a:xfrm>
              <a:off x="7023100" y="8716963"/>
              <a:ext cx="412750" cy="250825"/>
            </a:xfrm>
            <a:custGeom>
              <a:avLst/>
              <a:gdLst>
                <a:gd name="T0" fmla="*/ 67 w 134"/>
                <a:gd name="T1" fmla="*/ 0 h 129"/>
                <a:gd name="T2" fmla="*/ 134 w 134"/>
                <a:gd name="T3" fmla="*/ 64 h 129"/>
                <a:gd name="T4" fmla="*/ 67 w 134"/>
                <a:gd name="T5" fmla="*/ 129 h 129"/>
                <a:gd name="T6" fmla="*/ 0 w 134"/>
                <a:gd name="T7" fmla="*/ 65 h 129"/>
                <a:gd name="T8" fmla="*/ 67 w 134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29">
                  <a:moveTo>
                    <a:pt x="67" y="0"/>
                  </a:moveTo>
                  <a:cubicBezTo>
                    <a:pt x="75" y="37"/>
                    <a:pt x="95" y="59"/>
                    <a:pt x="134" y="64"/>
                  </a:cubicBezTo>
                  <a:cubicBezTo>
                    <a:pt x="97" y="71"/>
                    <a:pt x="74" y="91"/>
                    <a:pt x="67" y="129"/>
                  </a:cubicBezTo>
                  <a:cubicBezTo>
                    <a:pt x="59" y="93"/>
                    <a:pt x="39" y="71"/>
                    <a:pt x="0" y="65"/>
                  </a:cubicBezTo>
                  <a:cubicBezTo>
                    <a:pt x="37" y="58"/>
                    <a:pt x="60" y="38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9" name="Freeform 70"/>
            <p:cNvSpPr>
              <a:spLocks/>
            </p:cNvSpPr>
            <p:nvPr userDrawn="1"/>
          </p:nvSpPr>
          <p:spPr bwMode="auto">
            <a:xfrm>
              <a:off x="6586538" y="8991600"/>
              <a:ext cx="393700" cy="252412"/>
            </a:xfrm>
            <a:custGeom>
              <a:avLst/>
              <a:gdLst>
                <a:gd name="T0" fmla="*/ 0 w 128"/>
                <a:gd name="T1" fmla="*/ 68 h 130"/>
                <a:gd name="T2" fmla="*/ 65 w 128"/>
                <a:gd name="T3" fmla="*/ 0 h 130"/>
                <a:gd name="T4" fmla="*/ 128 w 128"/>
                <a:gd name="T5" fmla="*/ 66 h 130"/>
                <a:gd name="T6" fmla="*/ 65 w 128"/>
                <a:gd name="T7" fmla="*/ 130 h 130"/>
                <a:gd name="T8" fmla="*/ 0 w 128"/>
                <a:gd name="T9" fmla="*/ 6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0">
                  <a:moveTo>
                    <a:pt x="0" y="68"/>
                  </a:moveTo>
                  <a:cubicBezTo>
                    <a:pt x="49" y="48"/>
                    <a:pt x="55" y="42"/>
                    <a:pt x="65" y="0"/>
                  </a:cubicBezTo>
                  <a:cubicBezTo>
                    <a:pt x="72" y="38"/>
                    <a:pt x="91" y="61"/>
                    <a:pt x="128" y="66"/>
                  </a:cubicBezTo>
                  <a:cubicBezTo>
                    <a:pt x="93" y="74"/>
                    <a:pt x="71" y="93"/>
                    <a:pt x="65" y="130"/>
                  </a:cubicBezTo>
                  <a:cubicBezTo>
                    <a:pt x="58" y="94"/>
                    <a:pt x="38" y="73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0" name="Freeform 71"/>
            <p:cNvSpPr>
              <a:spLocks/>
            </p:cNvSpPr>
            <p:nvPr userDrawn="1"/>
          </p:nvSpPr>
          <p:spPr bwMode="auto">
            <a:xfrm>
              <a:off x="2157413" y="8999538"/>
              <a:ext cx="387350" cy="244475"/>
            </a:xfrm>
            <a:custGeom>
              <a:avLst/>
              <a:gdLst>
                <a:gd name="T0" fmla="*/ 126 w 126"/>
                <a:gd name="T1" fmla="*/ 63 h 126"/>
                <a:gd name="T2" fmla="*/ 63 w 126"/>
                <a:gd name="T3" fmla="*/ 126 h 126"/>
                <a:gd name="T4" fmla="*/ 0 w 126"/>
                <a:gd name="T5" fmla="*/ 63 h 126"/>
                <a:gd name="T6" fmla="*/ 62 w 126"/>
                <a:gd name="T7" fmla="*/ 0 h 126"/>
                <a:gd name="T8" fmla="*/ 126 w 126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6">
                  <a:moveTo>
                    <a:pt x="126" y="63"/>
                  </a:moveTo>
                  <a:cubicBezTo>
                    <a:pt x="90" y="69"/>
                    <a:pt x="69" y="90"/>
                    <a:pt x="63" y="126"/>
                  </a:cubicBezTo>
                  <a:cubicBezTo>
                    <a:pt x="56" y="90"/>
                    <a:pt x="36" y="69"/>
                    <a:pt x="0" y="63"/>
                  </a:cubicBezTo>
                  <a:cubicBezTo>
                    <a:pt x="34" y="55"/>
                    <a:pt x="57" y="37"/>
                    <a:pt x="62" y="0"/>
                  </a:cubicBezTo>
                  <a:cubicBezTo>
                    <a:pt x="69" y="35"/>
                    <a:pt x="90" y="56"/>
                    <a:pt x="126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1" name="Freeform 72"/>
            <p:cNvSpPr>
              <a:spLocks/>
            </p:cNvSpPr>
            <p:nvPr userDrawn="1"/>
          </p:nvSpPr>
          <p:spPr bwMode="auto">
            <a:xfrm>
              <a:off x="2157413" y="7324725"/>
              <a:ext cx="387350" cy="246062"/>
            </a:xfrm>
            <a:custGeom>
              <a:avLst/>
              <a:gdLst>
                <a:gd name="T0" fmla="*/ 62 w 126"/>
                <a:gd name="T1" fmla="*/ 0 h 127"/>
                <a:gd name="T2" fmla="*/ 126 w 126"/>
                <a:gd name="T3" fmla="*/ 63 h 127"/>
                <a:gd name="T4" fmla="*/ 63 w 126"/>
                <a:gd name="T5" fmla="*/ 127 h 127"/>
                <a:gd name="T6" fmla="*/ 0 w 126"/>
                <a:gd name="T7" fmla="*/ 64 h 127"/>
                <a:gd name="T8" fmla="*/ 62 w 126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62" y="0"/>
                  </a:moveTo>
                  <a:cubicBezTo>
                    <a:pt x="70" y="36"/>
                    <a:pt x="89" y="57"/>
                    <a:pt x="126" y="63"/>
                  </a:cubicBezTo>
                  <a:cubicBezTo>
                    <a:pt x="91" y="71"/>
                    <a:pt x="69" y="90"/>
                    <a:pt x="63" y="127"/>
                  </a:cubicBezTo>
                  <a:cubicBezTo>
                    <a:pt x="56" y="92"/>
                    <a:pt x="36" y="70"/>
                    <a:pt x="0" y="64"/>
                  </a:cubicBezTo>
                  <a:cubicBezTo>
                    <a:pt x="35" y="56"/>
                    <a:pt x="57" y="38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2" name="Freeform 73"/>
            <p:cNvSpPr>
              <a:spLocks/>
            </p:cNvSpPr>
            <p:nvPr userDrawn="1"/>
          </p:nvSpPr>
          <p:spPr bwMode="auto">
            <a:xfrm>
              <a:off x="6589713" y="7326313"/>
              <a:ext cx="390525" cy="242887"/>
            </a:xfrm>
            <a:custGeom>
              <a:avLst/>
              <a:gdLst>
                <a:gd name="T0" fmla="*/ 64 w 127"/>
                <a:gd name="T1" fmla="*/ 125 h 125"/>
                <a:gd name="T2" fmla="*/ 0 w 127"/>
                <a:gd name="T3" fmla="*/ 63 h 125"/>
                <a:gd name="T4" fmla="*/ 64 w 127"/>
                <a:gd name="T5" fmla="*/ 0 h 125"/>
                <a:gd name="T6" fmla="*/ 127 w 127"/>
                <a:gd name="T7" fmla="*/ 62 h 125"/>
                <a:gd name="T8" fmla="*/ 64 w 127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5">
                  <a:moveTo>
                    <a:pt x="64" y="125"/>
                  </a:moveTo>
                  <a:cubicBezTo>
                    <a:pt x="57" y="90"/>
                    <a:pt x="37" y="69"/>
                    <a:pt x="0" y="63"/>
                  </a:cubicBezTo>
                  <a:cubicBezTo>
                    <a:pt x="36" y="56"/>
                    <a:pt x="57" y="36"/>
                    <a:pt x="64" y="0"/>
                  </a:cubicBezTo>
                  <a:cubicBezTo>
                    <a:pt x="71" y="35"/>
                    <a:pt x="90" y="56"/>
                    <a:pt x="127" y="62"/>
                  </a:cubicBezTo>
                  <a:cubicBezTo>
                    <a:pt x="92" y="70"/>
                    <a:pt x="69" y="89"/>
                    <a:pt x="64" y="1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3" name="Freeform 74"/>
            <p:cNvSpPr>
              <a:spLocks/>
            </p:cNvSpPr>
            <p:nvPr userDrawn="1"/>
          </p:nvSpPr>
          <p:spPr bwMode="auto">
            <a:xfrm>
              <a:off x="7926388" y="8167688"/>
              <a:ext cx="384175" cy="233362"/>
            </a:xfrm>
            <a:custGeom>
              <a:avLst/>
              <a:gdLst>
                <a:gd name="T0" fmla="*/ 62 w 125"/>
                <a:gd name="T1" fmla="*/ 0 h 121"/>
                <a:gd name="T2" fmla="*/ 125 w 125"/>
                <a:gd name="T3" fmla="*/ 60 h 121"/>
                <a:gd name="T4" fmla="*/ 62 w 125"/>
                <a:gd name="T5" fmla="*/ 121 h 121"/>
                <a:gd name="T6" fmla="*/ 0 w 125"/>
                <a:gd name="T7" fmla="*/ 61 h 121"/>
                <a:gd name="T8" fmla="*/ 62 w 12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62" y="0"/>
                  </a:moveTo>
                  <a:cubicBezTo>
                    <a:pt x="70" y="34"/>
                    <a:pt x="88" y="56"/>
                    <a:pt x="125" y="60"/>
                  </a:cubicBezTo>
                  <a:cubicBezTo>
                    <a:pt x="90" y="67"/>
                    <a:pt x="69" y="86"/>
                    <a:pt x="62" y="121"/>
                  </a:cubicBezTo>
                  <a:cubicBezTo>
                    <a:pt x="54" y="87"/>
                    <a:pt x="35" y="67"/>
                    <a:pt x="0" y="61"/>
                  </a:cubicBezTo>
                  <a:cubicBezTo>
                    <a:pt x="34" y="54"/>
                    <a:pt x="54" y="34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" name="Freeform 75"/>
            <p:cNvSpPr>
              <a:spLocks/>
            </p:cNvSpPr>
            <p:nvPr userDrawn="1"/>
          </p:nvSpPr>
          <p:spPr bwMode="auto">
            <a:xfrm>
              <a:off x="831850" y="8167688"/>
              <a:ext cx="385763" cy="241300"/>
            </a:xfrm>
            <a:custGeom>
              <a:avLst/>
              <a:gdLst>
                <a:gd name="T0" fmla="*/ 0 w 125"/>
                <a:gd name="T1" fmla="*/ 61 h 125"/>
                <a:gd name="T2" fmla="*/ 60 w 125"/>
                <a:gd name="T3" fmla="*/ 0 h 125"/>
                <a:gd name="T4" fmla="*/ 125 w 125"/>
                <a:gd name="T5" fmla="*/ 59 h 125"/>
                <a:gd name="T6" fmla="*/ 60 w 125"/>
                <a:gd name="T7" fmla="*/ 125 h 125"/>
                <a:gd name="T8" fmla="*/ 0 w 125"/>
                <a:gd name="T9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0" y="61"/>
                  </a:moveTo>
                  <a:cubicBezTo>
                    <a:pt x="34" y="54"/>
                    <a:pt x="53" y="34"/>
                    <a:pt x="60" y="0"/>
                  </a:cubicBezTo>
                  <a:cubicBezTo>
                    <a:pt x="68" y="35"/>
                    <a:pt x="88" y="55"/>
                    <a:pt x="125" y="59"/>
                  </a:cubicBezTo>
                  <a:cubicBezTo>
                    <a:pt x="78" y="77"/>
                    <a:pt x="73" y="82"/>
                    <a:pt x="60" y="125"/>
                  </a:cubicBezTo>
                  <a:cubicBezTo>
                    <a:pt x="53" y="88"/>
                    <a:pt x="35" y="67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" name="Freeform 76"/>
            <p:cNvSpPr>
              <a:spLocks/>
            </p:cNvSpPr>
            <p:nvPr userDrawn="1"/>
          </p:nvSpPr>
          <p:spPr bwMode="auto">
            <a:xfrm>
              <a:off x="3937000" y="6772275"/>
              <a:ext cx="373063" cy="234950"/>
            </a:xfrm>
            <a:custGeom>
              <a:avLst/>
              <a:gdLst>
                <a:gd name="T0" fmla="*/ 61 w 121"/>
                <a:gd name="T1" fmla="*/ 121 h 121"/>
                <a:gd name="T2" fmla="*/ 0 w 121"/>
                <a:gd name="T3" fmla="*/ 61 h 121"/>
                <a:gd name="T4" fmla="*/ 60 w 121"/>
                <a:gd name="T5" fmla="*/ 0 h 121"/>
                <a:gd name="T6" fmla="*/ 121 w 121"/>
                <a:gd name="T7" fmla="*/ 60 h 121"/>
                <a:gd name="T8" fmla="*/ 61 w 121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61" y="121"/>
                  </a:moveTo>
                  <a:cubicBezTo>
                    <a:pt x="54" y="88"/>
                    <a:pt x="36" y="67"/>
                    <a:pt x="0" y="61"/>
                  </a:cubicBezTo>
                  <a:cubicBezTo>
                    <a:pt x="34" y="54"/>
                    <a:pt x="54" y="35"/>
                    <a:pt x="60" y="0"/>
                  </a:cubicBezTo>
                  <a:cubicBezTo>
                    <a:pt x="68" y="34"/>
                    <a:pt x="86" y="55"/>
                    <a:pt x="121" y="60"/>
                  </a:cubicBezTo>
                  <a:cubicBezTo>
                    <a:pt x="87" y="67"/>
                    <a:pt x="67" y="86"/>
                    <a:pt x="61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" name="Freeform 77"/>
            <p:cNvSpPr>
              <a:spLocks/>
            </p:cNvSpPr>
            <p:nvPr userDrawn="1"/>
          </p:nvSpPr>
          <p:spPr bwMode="auto">
            <a:xfrm>
              <a:off x="4824413" y="9561513"/>
              <a:ext cx="373063" cy="234950"/>
            </a:xfrm>
            <a:custGeom>
              <a:avLst/>
              <a:gdLst>
                <a:gd name="T0" fmla="*/ 121 w 121"/>
                <a:gd name="T1" fmla="*/ 61 h 121"/>
                <a:gd name="T2" fmla="*/ 61 w 121"/>
                <a:gd name="T3" fmla="*/ 121 h 121"/>
                <a:gd name="T4" fmla="*/ 0 w 121"/>
                <a:gd name="T5" fmla="*/ 61 h 121"/>
                <a:gd name="T6" fmla="*/ 60 w 121"/>
                <a:gd name="T7" fmla="*/ 0 h 121"/>
                <a:gd name="T8" fmla="*/ 121 w 121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21" y="61"/>
                  </a:moveTo>
                  <a:cubicBezTo>
                    <a:pt x="86" y="67"/>
                    <a:pt x="68" y="88"/>
                    <a:pt x="61" y="121"/>
                  </a:cubicBezTo>
                  <a:cubicBezTo>
                    <a:pt x="53" y="88"/>
                    <a:pt x="36" y="66"/>
                    <a:pt x="0" y="61"/>
                  </a:cubicBezTo>
                  <a:cubicBezTo>
                    <a:pt x="33" y="53"/>
                    <a:pt x="55" y="36"/>
                    <a:pt x="60" y="0"/>
                  </a:cubicBezTo>
                  <a:cubicBezTo>
                    <a:pt x="68" y="33"/>
                    <a:pt x="85" y="56"/>
                    <a:pt x="121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" name="Freeform 78"/>
            <p:cNvSpPr>
              <a:spLocks/>
            </p:cNvSpPr>
            <p:nvPr userDrawn="1"/>
          </p:nvSpPr>
          <p:spPr bwMode="auto">
            <a:xfrm>
              <a:off x="3937000" y="9558338"/>
              <a:ext cx="369888" cy="236537"/>
            </a:xfrm>
            <a:custGeom>
              <a:avLst/>
              <a:gdLst>
                <a:gd name="T0" fmla="*/ 59 w 120"/>
                <a:gd name="T1" fmla="*/ 122 h 122"/>
                <a:gd name="T2" fmla="*/ 0 w 120"/>
                <a:gd name="T3" fmla="*/ 63 h 122"/>
                <a:gd name="T4" fmla="*/ 59 w 120"/>
                <a:gd name="T5" fmla="*/ 0 h 122"/>
                <a:gd name="T6" fmla="*/ 120 w 120"/>
                <a:gd name="T7" fmla="*/ 61 h 122"/>
                <a:gd name="T8" fmla="*/ 82 w 120"/>
                <a:gd name="T9" fmla="*/ 82 h 122"/>
                <a:gd name="T10" fmla="*/ 59 w 120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2">
                  <a:moveTo>
                    <a:pt x="59" y="122"/>
                  </a:moveTo>
                  <a:cubicBezTo>
                    <a:pt x="54" y="88"/>
                    <a:pt x="34" y="69"/>
                    <a:pt x="0" y="63"/>
                  </a:cubicBezTo>
                  <a:cubicBezTo>
                    <a:pt x="34" y="56"/>
                    <a:pt x="54" y="37"/>
                    <a:pt x="59" y="0"/>
                  </a:cubicBezTo>
                  <a:cubicBezTo>
                    <a:pt x="77" y="46"/>
                    <a:pt x="83" y="52"/>
                    <a:pt x="120" y="61"/>
                  </a:cubicBezTo>
                  <a:cubicBezTo>
                    <a:pt x="107" y="68"/>
                    <a:pt x="92" y="73"/>
                    <a:pt x="82" y="82"/>
                  </a:cubicBezTo>
                  <a:cubicBezTo>
                    <a:pt x="72" y="92"/>
                    <a:pt x="67" y="108"/>
                    <a:pt x="59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" name="Freeform 79"/>
            <p:cNvSpPr>
              <a:spLocks/>
            </p:cNvSpPr>
            <p:nvPr userDrawn="1"/>
          </p:nvSpPr>
          <p:spPr bwMode="auto">
            <a:xfrm>
              <a:off x="4811713" y="6772275"/>
              <a:ext cx="385763" cy="234950"/>
            </a:xfrm>
            <a:custGeom>
              <a:avLst/>
              <a:gdLst>
                <a:gd name="T0" fmla="*/ 125 w 125"/>
                <a:gd name="T1" fmla="*/ 61 h 121"/>
                <a:gd name="T2" fmla="*/ 65 w 125"/>
                <a:gd name="T3" fmla="*/ 121 h 121"/>
                <a:gd name="T4" fmla="*/ 0 w 125"/>
                <a:gd name="T5" fmla="*/ 63 h 121"/>
                <a:gd name="T6" fmla="*/ 65 w 125"/>
                <a:gd name="T7" fmla="*/ 0 h 121"/>
                <a:gd name="T8" fmla="*/ 125 w 125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125" y="61"/>
                  </a:moveTo>
                  <a:cubicBezTo>
                    <a:pt x="91" y="67"/>
                    <a:pt x="71" y="87"/>
                    <a:pt x="65" y="121"/>
                  </a:cubicBezTo>
                  <a:cubicBezTo>
                    <a:pt x="57" y="88"/>
                    <a:pt x="40" y="66"/>
                    <a:pt x="0" y="63"/>
                  </a:cubicBezTo>
                  <a:cubicBezTo>
                    <a:pt x="48" y="44"/>
                    <a:pt x="54" y="38"/>
                    <a:pt x="65" y="0"/>
                  </a:cubicBezTo>
                  <a:cubicBezTo>
                    <a:pt x="71" y="34"/>
                    <a:pt x="90" y="54"/>
                    <a:pt x="12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" name="Freeform 80"/>
            <p:cNvSpPr>
              <a:spLocks/>
            </p:cNvSpPr>
            <p:nvPr userDrawn="1"/>
          </p:nvSpPr>
          <p:spPr bwMode="auto">
            <a:xfrm>
              <a:off x="6161088" y="9286875"/>
              <a:ext cx="363538" cy="228600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5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" name="Freeform 81"/>
            <p:cNvSpPr>
              <a:spLocks/>
            </p:cNvSpPr>
            <p:nvPr userDrawn="1"/>
          </p:nvSpPr>
          <p:spPr bwMode="auto">
            <a:xfrm>
              <a:off x="2616200" y="9286875"/>
              <a:ext cx="360363" cy="236537"/>
            </a:xfrm>
            <a:custGeom>
              <a:avLst/>
              <a:gdLst>
                <a:gd name="T0" fmla="*/ 0 w 117"/>
                <a:gd name="T1" fmla="*/ 58 h 122"/>
                <a:gd name="T2" fmla="*/ 58 w 117"/>
                <a:gd name="T3" fmla="*/ 0 h 122"/>
                <a:gd name="T4" fmla="*/ 117 w 117"/>
                <a:gd name="T5" fmla="*/ 58 h 122"/>
                <a:gd name="T6" fmla="*/ 60 w 117"/>
                <a:gd name="T7" fmla="*/ 122 h 122"/>
                <a:gd name="T8" fmla="*/ 0 w 117"/>
                <a:gd name="T9" fmla="*/ 5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22">
                  <a:moveTo>
                    <a:pt x="0" y="58"/>
                  </a:moveTo>
                  <a:cubicBezTo>
                    <a:pt x="33" y="53"/>
                    <a:pt x="51" y="33"/>
                    <a:pt x="58" y="0"/>
                  </a:cubicBezTo>
                  <a:cubicBezTo>
                    <a:pt x="64" y="33"/>
                    <a:pt x="82" y="53"/>
                    <a:pt x="117" y="58"/>
                  </a:cubicBezTo>
                  <a:cubicBezTo>
                    <a:pt x="84" y="66"/>
                    <a:pt x="63" y="83"/>
                    <a:pt x="60" y="122"/>
                  </a:cubicBezTo>
                  <a:cubicBezTo>
                    <a:pt x="41" y="74"/>
                    <a:pt x="37" y="70"/>
                    <a:pt x="0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" name="Freeform 82"/>
            <p:cNvSpPr>
              <a:spLocks/>
            </p:cNvSpPr>
            <p:nvPr userDrawn="1"/>
          </p:nvSpPr>
          <p:spPr bwMode="auto">
            <a:xfrm>
              <a:off x="6161088" y="7056438"/>
              <a:ext cx="363538" cy="227012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" name="Freeform 83"/>
            <p:cNvSpPr>
              <a:spLocks/>
            </p:cNvSpPr>
            <p:nvPr userDrawn="1"/>
          </p:nvSpPr>
          <p:spPr bwMode="auto">
            <a:xfrm>
              <a:off x="2613025" y="7056438"/>
              <a:ext cx="363538" cy="227012"/>
            </a:xfrm>
            <a:custGeom>
              <a:avLst/>
              <a:gdLst>
                <a:gd name="T0" fmla="*/ 0 w 118"/>
                <a:gd name="T1" fmla="*/ 59 h 118"/>
                <a:gd name="T2" fmla="*/ 59 w 118"/>
                <a:gd name="T3" fmla="*/ 0 h 118"/>
                <a:gd name="T4" fmla="*/ 118 w 118"/>
                <a:gd name="T5" fmla="*/ 58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34" y="53"/>
                    <a:pt x="52" y="33"/>
                    <a:pt x="59" y="0"/>
                  </a:cubicBezTo>
                  <a:cubicBezTo>
                    <a:pt x="66" y="33"/>
                    <a:pt x="83" y="53"/>
                    <a:pt x="118" y="58"/>
                  </a:cubicBezTo>
                  <a:cubicBezTo>
                    <a:pt x="85" y="66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" name="Freeform 84"/>
            <p:cNvSpPr>
              <a:spLocks/>
            </p:cNvSpPr>
            <p:nvPr userDrawn="1"/>
          </p:nvSpPr>
          <p:spPr bwMode="auto">
            <a:xfrm>
              <a:off x="8388350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7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7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" name="Freeform 85"/>
            <p:cNvSpPr>
              <a:spLocks/>
            </p:cNvSpPr>
            <p:nvPr userDrawn="1"/>
          </p:nvSpPr>
          <p:spPr bwMode="auto">
            <a:xfrm>
              <a:off x="404813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6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6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" name="Freeform 86"/>
            <p:cNvSpPr>
              <a:spLocks/>
            </p:cNvSpPr>
            <p:nvPr userDrawn="1"/>
          </p:nvSpPr>
          <p:spPr bwMode="auto">
            <a:xfrm>
              <a:off x="8388350" y="8456613"/>
              <a:ext cx="341313" cy="217487"/>
            </a:xfrm>
            <a:custGeom>
              <a:avLst/>
              <a:gdLst>
                <a:gd name="T0" fmla="*/ 111 w 111"/>
                <a:gd name="T1" fmla="*/ 55 h 113"/>
                <a:gd name="T2" fmla="*/ 55 w 111"/>
                <a:gd name="T3" fmla="*/ 113 h 113"/>
                <a:gd name="T4" fmla="*/ 0 w 111"/>
                <a:gd name="T5" fmla="*/ 56 h 113"/>
                <a:gd name="T6" fmla="*/ 55 w 111"/>
                <a:gd name="T7" fmla="*/ 0 h 113"/>
                <a:gd name="T8" fmla="*/ 111 w 111"/>
                <a:gd name="T9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3">
                  <a:moveTo>
                    <a:pt x="111" y="55"/>
                  </a:moveTo>
                  <a:cubicBezTo>
                    <a:pt x="76" y="66"/>
                    <a:pt x="69" y="73"/>
                    <a:pt x="55" y="113"/>
                  </a:cubicBezTo>
                  <a:cubicBezTo>
                    <a:pt x="49" y="81"/>
                    <a:pt x="32" y="62"/>
                    <a:pt x="0" y="56"/>
                  </a:cubicBezTo>
                  <a:cubicBezTo>
                    <a:pt x="31" y="49"/>
                    <a:pt x="50" y="32"/>
                    <a:pt x="55" y="0"/>
                  </a:cubicBezTo>
                  <a:cubicBezTo>
                    <a:pt x="63" y="30"/>
                    <a:pt x="79" y="51"/>
                    <a:pt x="1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6" name="Freeform 87"/>
            <p:cNvSpPr>
              <a:spLocks/>
            </p:cNvSpPr>
            <p:nvPr userDrawn="1"/>
          </p:nvSpPr>
          <p:spPr bwMode="auto">
            <a:xfrm>
              <a:off x="407988" y="8456613"/>
              <a:ext cx="341313" cy="215900"/>
            </a:xfrm>
            <a:custGeom>
              <a:avLst/>
              <a:gdLst>
                <a:gd name="T0" fmla="*/ 0 w 111"/>
                <a:gd name="T1" fmla="*/ 56 h 112"/>
                <a:gd name="T2" fmla="*/ 54 w 111"/>
                <a:gd name="T3" fmla="*/ 0 h 112"/>
                <a:gd name="T4" fmla="*/ 111 w 111"/>
                <a:gd name="T5" fmla="*/ 55 h 112"/>
                <a:gd name="T6" fmla="*/ 55 w 111"/>
                <a:gd name="T7" fmla="*/ 112 h 112"/>
                <a:gd name="T8" fmla="*/ 0 w 111"/>
                <a:gd name="T9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2">
                  <a:moveTo>
                    <a:pt x="0" y="56"/>
                  </a:moveTo>
                  <a:cubicBezTo>
                    <a:pt x="31" y="50"/>
                    <a:pt x="48" y="31"/>
                    <a:pt x="54" y="0"/>
                  </a:cubicBezTo>
                  <a:cubicBezTo>
                    <a:pt x="62" y="30"/>
                    <a:pt x="77" y="51"/>
                    <a:pt x="111" y="55"/>
                  </a:cubicBezTo>
                  <a:cubicBezTo>
                    <a:pt x="80" y="63"/>
                    <a:pt x="60" y="78"/>
                    <a:pt x="55" y="112"/>
                  </a:cubicBezTo>
                  <a:cubicBezTo>
                    <a:pt x="48" y="81"/>
                    <a:pt x="31" y="62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7" name="Freeform 88"/>
            <p:cNvSpPr>
              <a:spLocks/>
            </p:cNvSpPr>
            <p:nvPr userDrawn="1"/>
          </p:nvSpPr>
          <p:spPr bwMode="auto">
            <a:xfrm>
              <a:off x="850900" y="8736013"/>
              <a:ext cx="339725" cy="214312"/>
            </a:xfrm>
            <a:custGeom>
              <a:avLst/>
              <a:gdLst>
                <a:gd name="T0" fmla="*/ 55 w 110"/>
                <a:gd name="T1" fmla="*/ 0 h 110"/>
                <a:gd name="T2" fmla="*/ 110 w 110"/>
                <a:gd name="T3" fmla="*/ 55 h 110"/>
                <a:gd name="T4" fmla="*/ 55 w 110"/>
                <a:gd name="T5" fmla="*/ 110 h 110"/>
                <a:gd name="T6" fmla="*/ 0 w 110"/>
                <a:gd name="T7" fmla="*/ 55 h 110"/>
                <a:gd name="T8" fmla="*/ 55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55" y="0"/>
                  </a:moveTo>
                  <a:cubicBezTo>
                    <a:pt x="61" y="31"/>
                    <a:pt x="79" y="48"/>
                    <a:pt x="110" y="55"/>
                  </a:cubicBezTo>
                  <a:cubicBezTo>
                    <a:pt x="80" y="62"/>
                    <a:pt x="60" y="78"/>
                    <a:pt x="55" y="110"/>
                  </a:cubicBezTo>
                  <a:cubicBezTo>
                    <a:pt x="48" y="80"/>
                    <a:pt x="31" y="61"/>
                    <a:pt x="0" y="55"/>
                  </a:cubicBezTo>
                  <a:cubicBezTo>
                    <a:pt x="30" y="48"/>
                    <a:pt x="49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8" name="Freeform 89"/>
            <p:cNvSpPr>
              <a:spLocks/>
            </p:cNvSpPr>
            <p:nvPr userDrawn="1"/>
          </p:nvSpPr>
          <p:spPr bwMode="auto">
            <a:xfrm>
              <a:off x="854075" y="7613650"/>
              <a:ext cx="336550" cy="219075"/>
            </a:xfrm>
            <a:custGeom>
              <a:avLst/>
              <a:gdLst>
                <a:gd name="T0" fmla="*/ 54 w 109"/>
                <a:gd name="T1" fmla="*/ 113 h 113"/>
                <a:gd name="T2" fmla="*/ 0 w 109"/>
                <a:gd name="T3" fmla="*/ 59 h 113"/>
                <a:gd name="T4" fmla="*/ 54 w 109"/>
                <a:gd name="T5" fmla="*/ 0 h 113"/>
                <a:gd name="T6" fmla="*/ 109 w 109"/>
                <a:gd name="T7" fmla="*/ 59 h 113"/>
                <a:gd name="T8" fmla="*/ 54 w 109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3">
                  <a:moveTo>
                    <a:pt x="54" y="113"/>
                  </a:moveTo>
                  <a:cubicBezTo>
                    <a:pt x="43" y="79"/>
                    <a:pt x="38" y="74"/>
                    <a:pt x="0" y="59"/>
                  </a:cubicBezTo>
                  <a:cubicBezTo>
                    <a:pt x="38" y="44"/>
                    <a:pt x="43" y="39"/>
                    <a:pt x="54" y="0"/>
                  </a:cubicBezTo>
                  <a:cubicBezTo>
                    <a:pt x="60" y="34"/>
                    <a:pt x="77" y="53"/>
                    <a:pt x="109" y="59"/>
                  </a:cubicBezTo>
                  <a:cubicBezTo>
                    <a:pt x="78" y="65"/>
                    <a:pt x="60" y="82"/>
                    <a:pt x="54" y="1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9" name="Freeform 90"/>
            <p:cNvSpPr>
              <a:spLocks/>
            </p:cNvSpPr>
            <p:nvPr userDrawn="1"/>
          </p:nvSpPr>
          <p:spPr bwMode="auto">
            <a:xfrm>
              <a:off x="7948613" y="7621588"/>
              <a:ext cx="338138" cy="212725"/>
            </a:xfrm>
            <a:custGeom>
              <a:avLst/>
              <a:gdLst>
                <a:gd name="T0" fmla="*/ 0 w 110"/>
                <a:gd name="T1" fmla="*/ 55 h 110"/>
                <a:gd name="T2" fmla="*/ 54 w 110"/>
                <a:gd name="T3" fmla="*/ 0 h 110"/>
                <a:gd name="T4" fmla="*/ 110 w 110"/>
                <a:gd name="T5" fmla="*/ 55 h 110"/>
                <a:gd name="T6" fmla="*/ 55 w 110"/>
                <a:gd name="T7" fmla="*/ 110 h 110"/>
                <a:gd name="T8" fmla="*/ 0 w 110"/>
                <a:gd name="T9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cubicBezTo>
                    <a:pt x="30" y="48"/>
                    <a:pt x="49" y="31"/>
                    <a:pt x="54" y="0"/>
                  </a:cubicBezTo>
                  <a:cubicBezTo>
                    <a:pt x="61" y="30"/>
                    <a:pt x="78" y="49"/>
                    <a:pt x="110" y="55"/>
                  </a:cubicBezTo>
                  <a:cubicBezTo>
                    <a:pt x="79" y="61"/>
                    <a:pt x="61" y="78"/>
                    <a:pt x="55" y="110"/>
                  </a:cubicBezTo>
                  <a:cubicBezTo>
                    <a:pt x="48" y="80"/>
                    <a:pt x="31" y="60"/>
                    <a:pt x="0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0" name="Freeform 91"/>
            <p:cNvSpPr>
              <a:spLocks/>
            </p:cNvSpPr>
            <p:nvPr userDrawn="1"/>
          </p:nvSpPr>
          <p:spPr bwMode="auto">
            <a:xfrm>
              <a:off x="7948613" y="8734425"/>
              <a:ext cx="334963" cy="215900"/>
            </a:xfrm>
            <a:custGeom>
              <a:avLst/>
              <a:gdLst>
                <a:gd name="T0" fmla="*/ 109 w 109"/>
                <a:gd name="T1" fmla="*/ 55 h 111"/>
                <a:gd name="T2" fmla="*/ 55 w 109"/>
                <a:gd name="T3" fmla="*/ 111 h 111"/>
                <a:gd name="T4" fmla="*/ 0 w 109"/>
                <a:gd name="T5" fmla="*/ 56 h 111"/>
                <a:gd name="T6" fmla="*/ 54 w 109"/>
                <a:gd name="T7" fmla="*/ 0 h 111"/>
                <a:gd name="T8" fmla="*/ 109 w 109"/>
                <a:gd name="T9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1">
                  <a:moveTo>
                    <a:pt x="109" y="55"/>
                  </a:moveTo>
                  <a:cubicBezTo>
                    <a:pt x="79" y="62"/>
                    <a:pt x="61" y="79"/>
                    <a:pt x="55" y="111"/>
                  </a:cubicBezTo>
                  <a:cubicBezTo>
                    <a:pt x="48" y="81"/>
                    <a:pt x="32" y="61"/>
                    <a:pt x="0" y="56"/>
                  </a:cubicBezTo>
                  <a:cubicBezTo>
                    <a:pt x="29" y="49"/>
                    <a:pt x="50" y="33"/>
                    <a:pt x="54" y="0"/>
                  </a:cubicBezTo>
                  <a:cubicBezTo>
                    <a:pt x="62" y="30"/>
                    <a:pt x="77" y="50"/>
                    <a:pt x="10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1" name="Freeform 92"/>
            <p:cNvSpPr>
              <a:spLocks/>
            </p:cNvSpPr>
            <p:nvPr userDrawn="1"/>
          </p:nvSpPr>
          <p:spPr bwMode="auto">
            <a:xfrm>
              <a:off x="1292225" y="9021763"/>
              <a:ext cx="334963" cy="198437"/>
            </a:xfrm>
            <a:custGeom>
              <a:avLst/>
              <a:gdLst>
                <a:gd name="T0" fmla="*/ 56 w 109"/>
                <a:gd name="T1" fmla="*/ 103 h 103"/>
                <a:gd name="T2" fmla="*/ 0 w 109"/>
                <a:gd name="T3" fmla="*/ 51 h 103"/>
                <a:gd name="T4" fmla="*/ 55 w 109"/>
                <a:gd name="T5" fmla="*/ 0 h 103"/>
                <a:gd name="T6" fmla="*/ 109 w 109"/>
                <a:gd name="T7" fmla="*/ 51 h 103"/>
                <a:gd name="T8" fmla="*/ 56 w 109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56" y="103"/>
                  </a:moveTo>
                  <a:cubicBezTo>
                    <a:pt x="45" y="71"/>
                    <a:pt x="38" y="64"/>
                    <a:pt x="0" y="51"/>
                  </a:cubicBezTo>
                  <a:cubicBezTo>
                    <a:pt x="31" y="45"/>
                    <a:pt x="50" y="30"/>
                    <a:pt x="55" y="0"/>
                  </a:cubicBezTo>
                  <a:cubicBezTo>
                    <a:pt x="64" y="27"/>
                    <a:pt x="78" y="47"/>
                    <a:pt x="109" y="51"/>
                  </a:cubicBezTo>
                  <a:cubicBezTo>
                    <a:pt x="80" y="58"/>
                    <a:pt x="62" y="74"/>
                    <a:pt x="5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2" name="Freeform 93"/>
            <p:cNvSpPr>
              <a:spLocks/>
            </p:cNvSpPr>
            <p:nvPr userDrawn="1"/>
          </p:nvSpPr>
          <p:spPr bwMode="auto">
            <a:xfrm>
              <a:off x="3074988" y="6789738"/>
              <a:ext cx="327025" cy="200025"/>
            </a:xfrm>
            <a:custGeom>
              <a:avLst/>
              <a:gdLst>
                <a:gd name="T0" fmla="*/ 106 w 106"/>
                <a:gd name="T1" fmla="*/ 51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1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6"/>
                    <a:pt x="10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3" name="Freeform 94"/>
            <p:cNvSpPr>
              <a:spLocks/>
            </p:cNvSpPr>
            <p:nvPr userDrawn="1"/>
          </p:nvSpPr>
          <p:spPr bwMode="auto">
            <a:xfrm>
              <a:off x="1300163" y="7348538"/>
              <a:ext cx="323850" cy="198437"/>
            </a:xfrm>
            <a:custGeom>
              <a:avLst/>
              <a:gdLst>
                <a:gd name="T0" fmla="*/ 105 w 105"/>
                <a:gd name="T1" fmla="*/ 52 h 103"/>
                <a:gd name="T2" fmla="*/ 53 w 105"/>
                <a:gd name="T3" fmla="*/ 103 h 103"/>
                <a:gd name="T4" fmla="*/ 0 w 105"/>
                <a:gd name="T5" fmla="*/ 52 h 103"/>
                <a:gd name="T6" fmla="*/ 53 w 105"/>
                <a:gd name="T7" fmla="*/ 0 h 103"/>
                <a:gd name="T8" fmla="*/ 105 w 105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3">
                  <a:moveTo>
                    <a:pt x="105" y="52"/>
                  </a:moveTo>
                  <a:cubicBezTo>
                    <a:pt x="76" y="58"/>
                    <a:pt x="60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8" y="46"/>
                    <a:pt x="46" y="29"/>
                    <a:pt x="53" y="0"/>
                  </a:cubicBezTo>
                  <a:cubicBezTo>
                    <a:pt x="60" y="29"/>
                    <a:pt x="76" y="46"/>
                    <a:pt x="105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4" name="Freeform 95"/>
            <p:cNvSpPr>
              <a:spLocks/>
            </p:cNvSpPr>
            <p:nvPr userDrawn="1"/>
          </p:nvSpPr>
          <p:spPr bwMode="auto">
            <a:xfrm>
              <a:off x="5735638" y="6786563"/>
              <a:ext cx="333375" cy="203200"/>
            </a:xfrm>
            <a:custGeom>
              <a:avLst/>
              <a:gdLst>
                <a:gd name="T0" fmla="*/ 51 w 108"/>
                <a:gd name="T1" fmla="*/ 0 h 105"/>
                <a:gd name="T2" fmla="*/ 108 w 108"/>
                <a:gd name="T3" fmla="*/ 54 h 105"/>
                <a:gd name="T4" fmla="*/ 53 w 108"/>
                <a:gd name="T5" fmla="*/ 105 h 105"/>
                <a:gd name="T6" fmla="*/ 0 w 108"/>
                <a:gd name="T7" fmla="*/ 54 h 105"/>
                <a:gd name="T8" fmla="*/ 51 w 10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5">
                  <a:moveTo>
                    <a:pt x="51" y="0"/>
                  </a:moveTo>
                  <a:cubicBezTo>
                    <a:pt x="68" y="39"/>
                    <a:pt x="70" y="41"/>
                    <a:pt x="108" y="54"/>
                  </a:cubicBezTo>
                  <a:cubicBezTo>
                    <a:pt x="77" y="60"/>
                    <a:pt x="59" y="75"/>
                    <a:pt x="53" y="105"/>
                  </a:cubicBezTo>
                  <a:cubicBezTo>
                    <a:pt x="45" y="78"/>
                    <a:pt x="31" y="58"/>
                    <a:pt x="0" y="54"/>
                  </a:cubicBezTo>
                  <a:cubicBezTo>
                    <a:pt x="28" y="48"/>
                    <a:pt x="46" y="31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5" name="Freeform 96"/>
            <p:cNvSpPr>
              <a:spLocks/>
            </p:cNvSpPr>
            <p:nvPr userDrawn="1"/>
          </p:nvSpPr>
          <p:spPr bwMode="auto">
            <a:xfrm>
              <a:off x="7497763" y="7348538"/>
              <a:ext cx="339725" cy="203200"/>
            </a:xfrm>
            <a:custGeom>
              <a:avLst/>
              <a:gdLst>
                <a:gd name="T0" fmla="*/ 0 w 110"/>
                <a:gd name="T1" fmla="*/ 50 h 105"/>
                <a:gd name="T2" fmla="*/ 56 w 110"/>
                <a:gd name="T3" fmla="*/ 0 h 105"/>
                <a:gd name="T4" fmla="*/ 110 w 110"/>
                <a:gd name="T5" fmla="*/ 51 h 105"/>
                <a:gd name="T6" fmla="*/ 58 w 110"/>
                <a:gd name="T7" fmla="*/ 105 h 105"/>
                <a:gd name="T8" fmla="*/ 0 w 110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5">
                  <a:moveTo>
                    <a:pt x="0" y="50"/>
                  </a:moveTo>
                  <a:cubicBezTo>
                    <a:pt x="34" y="45"/>
                    <a:pt x="50" y="29"/>
                    <a:pt x="56" y="0"/>
                  </a:cubicBezTo>
                  <a:cubicBezTo>
                    <a:pt x="64" y="27"/>
                    <a:pt x="79" y="46"/>
                    <a:pt x="110" y="51"/>
                  </a:cubicBezTo>
                  <a:cubicBezTo>
                    <a:pt x="81" y="58"/>
                    <a:pt x="63" y="74"/>
                    <a:pt x="58" y="105"/>
                  </a:cubicBezTo>
                  <a:cubicBezTo>
                    <a:pt x="42" y="67"/>
                    <a:pt x="40" y="65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6" name="Freeform 97"/>
            <p:cNvSpPr>
              <a:spLocks/>
            </p:cNvSpPr>
            <p:nvPr userDrawn="1"/>
          </p:nvSpPr>
          <p:spPr bwMode="auto">
            <a:xfrm>
              <a:off x="3074988" y="9580563"/>
              <a:ext cx="320675" cy="196850"/>
            </a:xfrm>
            <a:custGeom>
              <a:avLst/>
              <a:gdLst>
                <a:gd name="T0" fmla="*/ 53 w 104"/>
                <a:gd name="T1" fmla="*/ 0 h 101"/>
                <a:gd name="T2" fmla="*/ 104 w 104"/>
                <a:gd name="T3" fmla="*/ 50 h 101"/>
                <a:gd name="T4" fmla="*/ 71 w 104"/>
                <a:gd name="T5" fmla="*/ 68 h 101"/>
                <a:gd name="T6" fmla="*/ 52 w 104"/>
                <a:gd name="T7" fmla="*/ 101 h 101"/>
                <a:gd name="T8" fmla="*/ 0 w 104"/>
                <a:gd name="T9" fmla="*/ 52 h 101"/>
                <a:gd name="T10" fmla="*/ 53 w 104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1">
                  <a:moveTo>
                    <a:pt x="53" y="0"/>
                  </a:moveTo>
                  <a:cubicBezTo>
                    <a:pt x="63" y="32"/>
                    <a:pt x="71" y="39"/>
                    <a:pt x="104" y="50"/>
                  </a:cubicBezTo>
                  <a:cubicBezTo>
                    <a:pt x="93" y="56"/>
                    <a:pt x="80" y="60"/>
                    <a:pt x="71" y="68"/>
                  </a:cubicBezTo>
                  <a:cubicBezTo>
                    <a:pt x="63" y="77"/>
                    <a:pt x="59" y="89"/>
                    <a:pt x="52" y="101"/>
                  </a:cubicBezTo>
                  <a:cubicBezTo>
                    <a:pt x="45" y="76"/>
                    <a:pt x="31" y="55"/>
                    <a:pt x="0" y="52"/>
                  </a:cubicBezTo>
                  <a:cubicBezTo>
                    <a:pt x="28" y="45"/>
                    <a:pt x="46" y="28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7" name="Freeform 98"/>
            <p:cNvSpPr>
              <a:spLocks/>
            </p:cNvSpPr>
            <p:nvPr userDrawn="1"/>
          </p:nvSpPr>
          <p:spPr bwMode="auto">
            <a:xfrm>
              <a:off x="5735638" y="9578975"/>
              <a:ext cx="327025" cy="200025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7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8" name="Freeform 99"/>
            <p:cNvSpPr>
              <a:spLocks/>
            </p:cNvSpPr>
            <p:nvPr userDrawn="1"/>
          </p:nvSpPr>
          <p:spPr bwMode="auto">
            <a:xfrm>
              <a:off x="7510463" y="9021763"/>
              <a:ext cx="327025" cy="198437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6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8"/>
                    <a:pt x="76" y="46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9" name="Freeform 100"/>
            <p:cNvSpPr>
              <a:spLocks/>
            </p:cNvSpPr>
            <p:nvPr userDrawn="1"/>
          </p:nvSpPr>
          <p:spPr bwMode="auto">
            <a:xfrm>
              <a:off x="1758950" y="7069138"/>
              <a:ext cx="296863" cy="192087"/>
            </a:xfrm>
            <a:custGeom>
              <a:avLst/>
              <a:gdLst>
                <a:gd name="T0" fmla="*/ 96 w 96"/>
                <a:gd name="T1" fmla="*/ 51 h 99"/>
                <a:gd name="T2" fmla="*/ 48 w 96"/>
                <a:gd name="T3" fmla="*/ 99 h 99"/>
                <a:gd name="T4" fmla="*/ 29 w 96"/>
                <a:gd name="T5" fmla="*/ 68 h 99"/>
                <a:gd name="T6" fmla="*/ 0 w 96"/>
                <a:gd name="T7" fmla="*/ 51 h 99"/>
                <a:gd name="T8" fmla="*/ 48 w 96"/>
                <a:gd name="T9" fmla="*/ 0 h 99"/>
                <a:gd name="T10" fmla="*/ 96 w 96"/>
                <a:gd name="T11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99">
                  <a:moveTo>
                    <a:pt x="96" y="51"/>
                  </a:moveTo>
                  <a:cubicBezTo>
                    <a:pt x="66" y="62"/>
                    <a:pt x="61" y="67"/>
                    <a:pt x="48" y="99"/>
                  </a:cubicBezTo>
                  <a:cubicBezTo>
                    <a:pt x="42" y="88"/>
                    <a:pt x="38" y="76"/>
                    <a:pt x="29" y="68"/>
                  </a:cubicBezTo>
                  <a:cubicBezTo>
                    <a:pt x="22" y="60"/>
                    <a:pt x="10" y="57"/>
                    <a:pt x="0" y="51"/>
                  </a:cubicBezTo>
                  <a:cubicBezTo>
                    <a:pt x="32" y="39"/>
                    <a:pt x="37" y="34"/>
                    <a:pt x="48" y="0"/>
                  </a:cubicBezTo>
                  <a:cubicBezTo>
                    <a:pt x="55" y="29"/>
                    <a:pt x="69" y="46"/>
                    <a:pt x="9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0" name="Freeform 101"/>
            <p:cNvSpPr>
              <a:spLocks/>
            </p:cNvSpPr>
            <p:nvPr userDrawn="1"/>
          </p:nvSpPr>
          <p:spPr bwMode="auto">
            <a:xfrm>
              <a:off x="7070725" y="9299575"/>
              <a:ext cx="311150" cy="193675"/>
            </a:xfrm>
            <a:custGeom>
              <a:avLst/>
              <a:gdLst>
                <a:gd name="T0" fmla="*/ 0 w 101"/>
                <a:gd name="T1" fmla="*/ 53 h 100"/>
                <a:gd name="T2" fmla="*/ 52 w 101"/>
                <a:gd name="T3" fmla="*/ 0 h 100"/>
                <a:gd name="T4" fmla="*/ 101 w 101"/>
                <a:gd name="T5" fmla="*/ 51 h 100"/>
                <a:gd name="T6" fmla="*/ 52 w 101"/>
                <a:gd name="T7" fmla="*/ 100 h 100"/>
                <a:gd name="T8" fmla="*/ 0 w 101"/>
                <a:gd name="T9" fmla="*/ 5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0" y="53"/>
                  </a:moveTo>
                  <a:cubicBezTo>
                    <a:pt x="37" y="38"/>
                    <a:pt x="41" y="33"/>
                    <a:pt x="52" y="0"/>
                  </a:cubicBezTo>
                  <a:cubicBezTo>
                    <a:pt x="59" y="28"/>
                    <a:pt x="73" y="47"/>
                    <a:pt x="101" y="51"/>
                  </a:cubicBezTo>
                  <a:cubicBezTo>
                    <a:pt x="75" y="58"/>
                    <a:pt x="58" y="73"/>
                    <a:pt x="52" y="100"/>
                  </a:cubicBezTo>
                  <a:cubicBezTo>
                    <a:pt x="45" y="74"/>
                    <a:pt x="30" y="57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1" name="Freeform 102"/>
            <p:cNvSpPr>
              <a:spLocks/>
            </p:cNvSpPr>
            <p:nvPr userDrawn="1"/>
          </p:nvSpPr>
          <p:spPr bwMode="auto">
            <a:xfrm>
              <a:off x="1754188" y="9307513"/>
              <a:ext cx="307975" cy="198437"/>
            </a:xfrm>
            <a:custGeom>
              <a:avLst/>
              <a:gdLst>
                <a:gd name="T0" fmla="*/ 50 w 100"/>
                <a:gd name="T1" fmla="*/ 0 h 102"/>
                <a:gd name="T2" fmla="*/ 100 w 100"/>
                <a:gd name="T3" fmla="*/ 47 h 102"/>
                <a:gd name="T4" fmla="*/ 51 w 100"/>
                <a:gd name="T5" fmla="*/ 102 h 102"/>
                <a:gd name="T6" fmla="*/ 0 w 100"/>
                <a:gd name="T7" fmla="*/ 48 h 102"/>
                <a:gd name="T8" fmla="*/ 50 w 100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2">
                  <a:moveTo>
                    <a:pt x="50" y="0"/>
                  </a:moveTo>
                  <a:cubicBezTo>
                    <a:pt x="56" y="27"/>
                    <a:pt x="72" y="42"/>
                    <a:pt x="100" y="47"/>
                  </a:cubicBezTo>
                  <a:cubicBezTo>
                    <a:pt x="73" y="54"/>
                    <a:pt x="56" y="69"/>
                    <a:pt x="51" y="102"/>
                  </a:cubicBezTo>
                  <a:cubicBezTo>
                    <a:pt x="42" y="71"/>
                    <a:pt x="29" y="52"/>
                    <a:pt x="0" y="48"/>
                  </a:cubicBezTo>
                  <a:cubicBezTo>
                    <a:pt x="27" y="42"/>
                    <a:pt x="43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2" name="Freeform 103"/>
            <p:cNvSpPr>
              <a:spLocks/>
            </p:cNvSpPr>
            <p:nvPr userDrawn="1"/>
          </p:nvSpPr>
          <p:spPr bwMode="auto">
            <a:xfrm>
              <a:off x="4418013" y="6519863"/>
              <a:ext cx="298450" cy="185737"/>
            </a:xfrm>
            <a:custGeom>
              <a:avLst/>
              <a:gdLst>
                <a:gd name="T0" fmla="*/ 97 w 97"/>
                <a:gd name="T1" fmla="*/ 47 h 96"/>
                <a:gd name="T2" fmla="*/ 49 w 97"/>
                <a:gd name="T3" fmla="*/ 96 h 96"/>
                <a:gd name="T4" fmla="*/ 0 w 97"/>
                <a:gd name="T5" fmla="*/ 48 h 96"/>
                <a:gd name="T6" fmla="*/ 48 w 97"/>
                <a:gd name="T7" fmla="*/ 0 h 96"/>
                <a:gd name="T8" fmla="*/ 97 w 97"/>
                <a:gd name="T9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97" y="47"/>
                  </a:moveTo>
                  <a:cubicBezTo>
                    <a:pt x="71" y="53"/>
                    <a:pt x="56" y="70"/>
                    <a:pt x="49" y="96"/>
                  </a:cubicBezTo>
                  <a:cubicBezTo>
                    <a:pt x="42" y="69"/>
                    <a:pt x="27" y="53"/>
                    <a:pt x="0" y="48"/>
                  </a:cubicBezTo>
                  <a:cubicBezTo>
                    <a:pt x="25" y="41"/>
                    <a:pt x="43" y="28"/>
                    <a:pt x="48" y="0"/>
                  </a:cubicBezTo>
                  <a:cubicBezTo>
                    <a:pt x="56" y="25"/>
                    <a:pt x="70" y="43"/>
                    <a:pt x="97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3" name="Freeform 104"/>
            <p:cNvSpPr>
              <a:spLocks/>
            </p:cNvSpPr>
            <p:nvPr userDrawn="1"/>
          </p:nvSpPr>
          <p:spPr bwMode="auto">
            <a:xfrm>
              <a:off x="7075488" y="7077075"/>
              <a:ext cx="306388" cy="185737"/>
            </a:xfrm>
            <a:custGeom>
              <a:avLst/>
              <a:gdLst>
                <a:gd name="T0" fmla="*/ 50 w 99"/>
                <a:gd name="T1" fmla="*/ 0 h 96"/>
                <a:gd name="T2" fmla="*/ 99 w 99"/>
                <a:gd name="T3" fmla="*/ 48 h 96"/>
                <a:gd name="T4" fmla="*/ 51 w 99"/>
                <a:gd name="T5" fmla="*/ 96 h 96"/>
                <a:gd name="T6" fmla="*/ 0 w 99"/>
                <a:gd name="T7" fmla="*/ 48 h 96"/>
                <a:gd name="T8" fmla="*/ 50 w 99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56" y="27"/>
                    <a:pt x="73" y="41"/>
                    <a:pt x="99" y="48"/>
                  </a:cubicBezTo>
                  <a:cubicBezTo>
                    <a:pt x="73" y="54"/>
                    <a:pt x="56" y="68"/>
                    <a:pt x="51" y="96"/>
                  </a:cubicBezTo>
                  <a:cubicBezTo>
                    <a:pt x="42" y="72"/>
                    <a:pt x="29" y="52"/>
                    <a:pt x="0" y="48"/>
                  </a:cubicBezTo>
                  <a:cubicBezTo>
                    <a:pt x="26" y="41"/>
                    <a:pt x="44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4" name="Freeform 105"/>
            <p:cNvSpPr>
              <a:spLocks/>
            </p:cNvSpPr>
            <p:nvPr userDrawn="1"/>
          </p:nvSpPr>
          <p:spPr bwMode="auto">
            <a:xfrm>
              <a:off x="4418013" y="9866313"/>
              <a:ext cx="301625" cy="184150"/>
            </a:xfrm>
            <a:custGeom>
              <a:avLst/>
              <a:gdLst>
                <a:gd name="T0" fmla="*/ 49 w 98"/>
                <a:gd name="T1" fmla="*/ 95 h 95"/>
                <a:gd name="T2" fmla="*/ 0 w 98"/>
                <a:gd name="T3" fmla="*/ 48 h 95"/>
                <a:gd name="T4" fmla="*/ 48 w 98"/>
                <a:gd name="T5" fmla="*/ 0 h 95"/>
                <a:gd name="T6" fmla="*/ 98 w 98"/>
                <a:gd name="T7" fmla="*/ 47 h 95"/>
                <a:gd name="T8" fmla="*/ 49 w 98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5">
                  <a:moveTo>
                    <a:pt x="49" y="95"/>
                  </a:moveTo>
                  <a:cubicBezTo>
                    <a:pt x="42" y="69"/>
                    <a:pt x="26" y="54"/>
                    <a:pt x="0" y="48"/>
                  </a:cubicBezTo>
                  <a:cubicBezTo>
                    <a:pt x="26" y="42"/>
                    <a:pt x="42" y="27"/>
                    <a:pt x="48" y="0"/>
                  </a:cubicBezTo>
                  <a:cubicBezTo>
                    <a:pt x="56" y="25"/>
                    <a:pt x="70" y="43"/>
                    <a:pt x="98" y="47"/>
                  </a:cubicBezTo>
                  <a:cubicBezTo>
                    <a:pt x="73" y="55"/>
                    <a:pt x="55" y="67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5" name="Freeform 106"/>
            <p:cNvSpPr>
              <a:spLocks/>
            </p:cNvSpPr>
            <p:nvPr userDrawn="1"/>
          </p:nvSpPr>
          <p:spPr bwMode="auto">
            <a:xfrm>
              <a:off x="5308600" y="9871075"/>
              <a:ext cx="285750" cy="174625"/>
            </a:xfrm>
            <a:custGeom>
              <a:avLst/>
              <a:gdLst>
                <a:gd name="T0" fmla="*/ 48 w 93"/>
                <a:gd name="T1" fmla="*/ 90 h 90"/>
                <a:gd name="T2" fmla="*/ 0 w 93"/>
                <a:gd name="T3" fmla="*/ 44 h 90"/>
                <a:gd name="T4" fmla="*/ 48 w 93"/>
                <a:gd name="T5" fmla="*/ 0 h 90"/>
                <a:gd name="T6" fmla="*/ 93 w 93"/>
                <a:gd name="T7" fmla="*/ 44 h 90"/>
                <a:gd name="T8" fmla="*/ 48 w 9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0">
                  <a:moveTo>
                    <a:pt x="48" y="90"/>
                  </a:moveTo>
                  <a:cubicBezTo>
                    <a:pt x="38" y="62"/>
                    <a:pt x="33" y="57"/>
                    <a:pt x="0" y="44"/>
                  </a:cubicBezTo>
                  <a:cubicBezTo>
                    <a:pt x="26" y="39"/>
                    <a:pt x="42" y="25"/>
                    <a:pt x="48" y="0"/>
                  </a:cubicBezTo>
                  <a:cubicBezTo>
                    <a:pt x="55" y="23"/>
                    <a:pt x="67" y="39"/>
                    <a:pt x="93" y="44"/>
                  </a:cubicBezTo>
                  <a:cubicBezTo>
                    <a:pt x="70" y="51"/>
                    <a:pt x="53" y="65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6" name="Freeform 107"/>
            <p:cNvSpPr>
              <a:spLocks/>
            </p:cNvSpPr>
            <p:nvPr userDrawn="1"/>
          </p:nvSpPr>
          <p:spPr bwMode="auto">
            <a:xfrm>
              <a:off x="3536950" y="9880600"/>
              <a:ext cx="265113" cy="166687"/>
            </a:xfrm>
            <a:custGeom>
              <a:avLst/>
              <a:gdLst>
                <a:gd name="T0" fmla="*/ 44 w 86"/>
                <a:gd name="T1" fmla="*/ 0 h 86"/>
                <a:gd name="T2" fmla="*/ 86 w 86"/>
                <a:gd name="T3" fmla="*/ 42 h 86"/>
                <a:gd name="T4" fmla="*/ 47 w 86"/>
                <a:gd name="T5" fmla="*/ 86 h 86"/>
                <a:gd name="T6" fmla="*/ 0 w 86"/>
                <a:gd name="T7" fmla="*/ 41 h 86"/>
                <a:gd name="T8" fmla="*/ 44 w 8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44" y="0"/>
                  </a:moveTo>
                  <a:cubicBezTo>
                    <a:pt x="58" y="14"/>
                    <a:pt x="72" y="28"/>
                    <a:pt x="86" y="42"/>
                  </a:cubicBezTo>
                  <a:cubicBezTo>
                    <a:pt x="69" y="47"/>
                    <a:pt x="52" y="59"/>
                    <a:pt x="47" y="86"/>
                  </a:cubicBezTo>
                  <a:cubicBezTo>
                    <a:pt x="41" y="61"/>
                    <a:pt x="26" y="45"/>
                    <a:pt x="0" y="41"/>
                  </a:cubicBezTo>
                  <a:cubicBezTo>
                    <a:pt x="33" y="27"/>
                    <a:pt x="36" y="23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7" name="Freeform 108"/>
            <p:cNvSpPr>
              <a:spLocks/>
            </p:cNvSpPr>
            <p:nvPr userDrawn="1"/>
          </p:nvSpPr>
          <p:spPr bwMode="auto">
            <a:xfrm>
              <a:off x="5332413" y="6534150"/>
              <a:ext cx="261938" cy="165100"/>
            </a:xfrm>
            <a:custGeom>
              <a:avLst/>
              <a:gdLst>
                <a:gd name="T0" fmla="*/ 0 w 85"/>
                <a:gd name="T1" fmla="*/ 42 h 85"/>
                <a:gd name="T2" fmla="*/ 42 w 85"/>
                <a:gd name="T3" fmla="*/ 0 h 85"/>
                <a:gd name="T4" fmla="*/ 85 w 85"/>
                <a:gd name="T5" fmla="*/ 40 h 85"/>
                <a:gd name="T6" fmla="*/ 40 w 85"/>
                <a:gd name="T7" fmla="*/ 85 h 85"/>
                <a:gd name="T8" fmla="*/ 0 w 8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0" y="42"/>
                  </a:moveTo>
                  <a:cubicBezTo>
                    <a:pt x="14" y="28"/>
                    <a:pt x="28" y="14"/>
                    <a:pt x="42" y="0"/>
                  </a:cubicBezTo>
                  <a:cubicBezTo>
                    <a:pt x="46" y="19"/>
                    <a:pt x="61" y="34"/>
                    <a:pt x="85" y="40"/>
                  </a:cubicBezTo>
                  <a:cubicBezTo>
                    <a:pt x="61" y="46"/>
                    <a:pt x="46" y="60"/>
                    <a:pt x="40" y="85"/>
                  </a:cubicBezTo>
                  <a:cubicBezTo>
                    <a:pt x="33" y="61"/>
                    <a:pt x="20" y="45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8" name="Freeform 109"/>
            <p:cNvSpPr>
              <a:spLocks/>
            </p:cNvSpPr>
            <p:nvPr userDrawn="1"/>
          </p:nvSpPr>
          <p:spPr bwMode="auto">
            <a:xfrm>
              <a:off x="3540125" y="6524625"/>
              <a:ext cx="280988" cy="174625"/>
            </a:xfrm>
            <a:custGeom>
              <a:avLst/>
              <a:gdLst>
                <a:gd name="T0" fmla="*/ 91 w 91"/>
                <a:gd name="T1" fmla="*/ 45 h 90"/>
                <a:gd name="T2" fmla="*/ 46 w 91"/>
                <a:gd name="T3" fmla="*/ 90 h 90"/>
                <a:gd name="T4" fmla="*/ 0 w 91"/>
                <a:gd name="T5" fmla="*/ 45 h 90"/>
                <a:gd name="T6" fmla="*/ 45 w 91"/>
                <a:gd name="T7" fmla="*/ 0 h 90"/>
                <a:gd name="T8" fmla="*/ 91 w 91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91" y="45"/>
                  </a:moveTo>
                  <a:cubicBezTo>
                    <a:pt x="65" y="50"/>
                    <a:pt x="52" y="66"/>
                    <a:pt x="46" y="90"/>
                  </a:cubicBezTo>
                  <a:cubicBezTo>
                    <a:pt x="39" y="66"/>
                    <a:pt x="26" y="50"/>
                    <a:pt x="0" y="45"/>
                  </a:cubicBezTo>
                  <a:cubicBezTo>
                    <a:pt x="24" y="38"/>
                    <a:pt x="40" y="25"/>
                    <a:pt x="45" y="0"/>
                  </a:cubicBezTo>
                  <a:cubicBezTo>
                    <a:pt x="52" y="24"/>
                    <a:pt x="66" y="39"/>
                    <a:pt x="91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9" name="Freeform 110"/>
            <p:cNvSpPr>
              <a:spLocks/>
            </p:cNvSpPr>
            <p:nvPr userDrawn="1"/>
          </p:nvSpPr>
          <p:spPr bwMode="auto">
            <a:xfrm>
              <a:off x="6642100" y="6805613"/>
              <a:ext cx="279400" cy="174625"/>
            </a:xfrm>
            <a:custGeom>
              <a:avLst/>
              <a:gdLst>
                <a:gd name="T0" fmla="*/ 91 w 91"/>
                <a:gd name="T1" fmla="*/ 43 h 90"/>
                <a:gd name="T2" fmla="*/ 47 w 91"/>
                <a:gd name="T3" fmla="*/ 90 h 90"/>
                <a:gd name="T4" fmla="*/ 0 w 91"/>
                <a:gd name="T5" fmla="*/ 45 h 90"/>
                <a:gd name="T6" fmla="*/ 31 w 91"/>
                <a:gd name="T7" fmla="*/ 28 h 90"/>
                <a:gd name="T8" fmla="*/ 47 w 91"/>
                <a:gd name="T9" fmla="*/ 0 h 90"/>
                <a:gd name="T10" fmla="*/ 91 w 91"/>
                <a:gd name="T11" fmla="*/ 4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0">
                  <a:moveTo>
                    <a:pt x="91" y="43"/>
                  </a:moveTo>
                  <a:cubicBezTo>
                    <a:pt x="63" y="53"/>
                    <a:pt x="57" y="59"/>
                    <a:pt x="47" y="90"/>
                  </a:cubicBezTo>
                  <a:cubicBezTo>
                    <a:pt x="40" y="65"/>
                    <a:pt x="27" y="49"/>
                    <a:pt x="0" y="45"/>
                  </a:cubicBezTo>
                  <a:cubicBezTo>
                    <a:pt x="12" y="39"/>
                    <a:pt x="23" y="35"/>
                    <a:pt x="31" y="28"/>
                  </a:cubicBezTo>
                  <a:cubicBezTo>
                    <a:pt x="38" y="21"/>
                    <a:pt x="41" y="10"/>
                    <a:pt x="47" y="0"/>
                  </a:cubicBezTo>
                  <a:cubicBezTo>
                    <a:pt x="54" y="22"/>
                    <a:pt x="67" y="39"/>
                    <a:pt x="91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0" name="Freeform 111"/>
            <p:cNvSpPr>
              <a:spLocks/>
            </p:cNvSpPr>
            <p:nvPr userDrawn="1"/>
          </p:nvSpPr>
          <p:spPr bwMode="auto">
            <a:xfrm>
              <a:off x="2193925" y="6804025"/>
              <a:ext cx="298450" cy="169862"/>
            </a:xfrm>
            <a:custGeom>
              <a:avLst/>
              <a:gdLst>
                <a:gd name="T0" fmla="*/ 51 w 97"/>
                <a:gd name="T1" fmla="*/ 88 h 88"/>
                <a:gd name="T2" fmla="*/ 0 w 97"/>
                <a:gd name="T3" fmla="*/ 46 h 88"/>
                <a:gd name="T4" fmla="*/ 50 w 97"/>
                <a:gd name="T5" fmla="*/ 0 h 88"/>
                <a:gd name="T6" fmla="*/ 97 w 97"/>
                <a:gd name="T7" fmla="*/ 44 h 88"/>
                <a:gd name="T8" fmla="*/ 51 w 9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8">
                  <a:moveTo>
                    <a:pt x="51" y="88"/>
                  </a:moveTo>
                  <a:cubicBezTo>
                    <a:pt x="44" y="64"/>
                    <a:pt x="30" y="50"/>
                    <a:pt x="0" y="46"/>
                  </a:cubicBezTo>
                  <a:cubicBezTo>
                    <a:pt x="28" y="38"/>
                    <a:pt x="46" y="27"/>
                    <a:pt x="50" y="0"/>
                  </a:cubicBezTo>
                  <a:cubicBezTo>
                    <a:pt x="57" y="24"/>
                    <a:pt x="71" y="39"/>
                    <a:pt x="97" y="44"/>
                  </a:cubicBezTo>
                  <a:cubicBezTo>
                    <a:pt x="72" y="50"/>
                    <a:pt x="57" y="64"/>
                    <a:pt x="51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1" name="Freeform 112"/>
            <p:cNvSpPr>
              <a:spLocks/>
            </p:cNvSpPr>
            <p:nvPr userDrawn="1"/>
          </p:nvSpPr>
          <p:spPr bwMode="auto">
            <a:xfrm>
              <a:off x="6645275" y="9593263"/>
              <a:ext cx="282575" cy="169862"/>
            </a:xfrm>
            <a:custGeom>
              <a:avLst/>
              <a:gdLst>
                <a:gd name="T0" fmla="*/ 46 w 92"/>
                <a:gd name="T1" fmla="*/ 88 h 88"/>
                <a:gd name="T2" fmla="*/ 0 w 92"/>
                <a:gd name="T3" fmla="*/ 46 h 88"/>
                <a:gd name="T4" fmla="*/ 44 w 92"/>
                <a:gd name="T5" fmla="*/ 0 h 88"/>
                <a:gd name="T6" fmla="*/ 62 w 92"/>
                <a:gd name="T7" fmla="*/ 29 h 88"/>
                <a:gd name="T8" fmla="*/ 92 w 92"/>
                <a:gd name="T9" fmla="*/ 46 h 88"/>
                <a:gd name="T10" fmla="*/ 46 w 92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39" y="65"/>
                    <a:pt x="26" y="50"/>
                    <a:pt x="0" y="46"/>
                  </a:cubicBezTo>
                  <a:cubicBezTo>
                    <a:pt x="24" y="39"/>
                    <a:pt x="40" y="25"/>
                    <a:pt x="44" y="0"/>
                  </a:cubicBezTo>
                  <a:cubicBezTo>
                    <a:pt x="51" y="11"/>
                    <a:pt x="55" y="22"/>
                    <a:pt x="62" y="29"/>
                  </a:cubicBezTo>
                  <a:cubicBezTo>
                    <a:pt x="69" y="36"/>
                    <a:pt x="80" y="40"/>
                    <a:pt x="92" y="46"/>
                  </a:cubicBezTo>
                  <a:cubicBezTo>
                    <a:pt x="67" y="50"/>
                    <a:pt x="52" y="64"/>
                    <a:pt x="46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2" name="Freeform 113"/>
            <p:cNvSpPr>
              <a:spLocks/>
            </p:cNvSpPr>
            <p:nvPr userDrawn="1"/>
          </p:nvSpPr>
          <p:spPr bwMode="auto">
            <a:xfrm>
              <a:off x="2206625" y="9593263"/>
              <a:ext cx="282575" cy="180975"/>
            </a:xfrm>
            <a:custGeom>
              <a:avLst/>
              <a:gdLst>
                <a:gd name="T0" fmla="*/ 92 w 92"/>
                <a:gd name="T1" fmla="*/ 45 h 94"/>
                <a:gd name="T2" fmla="*/ 48 w 92"/>
                <a:gd name="T3" fmla="*/ 94 h 94"/>
                <a:gd name="T4" fmla="*/ 0 w 92"/>
                <a:gd name="T5" fmla="*/ 46 h 94"/>
                <a:gd name="T6" fmla="*/ 30 w 92"/>
                <a:gd name="T7" fmla="*/ 29 h 94"/>
                <a:gd name="T8" fmla="*/ 48 w 92"/>
                <a:gd name="T9" fmla="*/ 0 h 94"/>
                <a:gd name="T10" fmla="*/ 92 w 92"/>
                <a:gd name="T11" fmla="*/ 4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94">
                  <a:moveTo>
                    <a:pt x="92" y="45"/>
                  </a:moveTo>
                  <a:cubicBezTo>
                    <a:pt x="67" y="50"/>
                    <a:pt x="53" y="64"/>
                    <a:pt x="48" y="94"/>
                  </a:cubicBezTo>
                  <a:cubicBezTo>
                    <a:pt x="40" y="66"/>
                    <a:pt x="27" y="50"/>
                    <a:pt x="0" y="46"/>
                  </a:cubicBezTo>
                  <a:cubicBezTo>
                    <a:pt x="12" y="40"/>
                    <a:pt x="23" y="36"/>
                    <a:pt x="30" y="29"/>
                  </a:cubicBezTo>
                  <a:cubicBezTo>
                    <a:pt x="38" y="22"/>
                    <a:pt x="41" y="12"/>
                    <a:pt x="48" y="0"/>
                  </a:cubicBezTo>
                  <a:cubicBezTo>
                    <a:pt x="53" y="25"/>
                    <a:pt x="68" y="39"/>
                    <a:pt x="92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3" name="Freeform 114"/>
            <p:cNvSpPr>
              <a:spLocks/>
            </p:cNvSpPr>
            <p:nvPr userDrawn="1"/>
          </p:nvSpPr>
          <p:spPr bwMode="auto">
            <a:xfrm>
              <a:off x="8428038" y="9048750"/>
              <a:ext cx="246063" cy="165100"/>
            </a:xfrm>
            <a:custGeom>
              <a:avLst/>
              <a:gdLst>
                <a:gd name="T0" fmla="*/ 80 w 80"/>
                <a:gd name="T1" fmla="*/ 41 h 85"/>
                <a:gd name="T2" fmla="*/ 44 w 80"/>
                <a:gd name="T3" fmla="*/ 85 h 85"/>
                <a:gd name="T4" fmla="*/ 0 w 80"/>
                <a:gd name="T5" fmla="*/ 39 h 85"/>
                <a:gd name="T6" fmla="*/ 40 w 80"/>
                <a:gd name="T7" fmla="*/ 0 h 85"/>
                <a:gd name="T8" fmla="*/ 80 w 80"/>
                <a:gd name="T9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5">
                  <a:moveTo>
                    <a:pt x="80" y="41"/>
                  </a:moveTo>
                  <a:cubicBezTo>
                    <a:pt x="62" y="44"/>
                    <a:pt x="49" y="57"/>
                    <a:pt x="44" y="85"/>
                  </a:cubicBezTo>
                  <a:cubicBezTo>
                    <a:pt x="36" y="59"/>
                    <a:pt x="25" y="42"/>
                    <a:pt x="0" y="39"/>
                  </a:cubicBezTo>
                  <a:cubicBezTo>
                    <a:pt x="22" y="31"/>
                    <a:pt x="38" y="20"/>
                    <a:pt x="40" y="0"/>
                  </a:cubicBezTo>
                  <a:cubicBezTo>
                    <a:pt x="53" y="13"/>
                    <a:pt x="67" y="27"/>
                    <a:pt x="80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" name="Freeform 115"/>
            <p:cNvSpPr>
              <a:spLocks/>
            </p:cNvSpPr>
            <p:nvPr userDrawn="1"/>
          </p:nvSpPr>
          <p:spPr bwMode="auto">
            <a:xfrm>
              <a:off x="8428038" y="7367588"/>
              <a:ext cx="246063" cy="152400"/>
            </a:xfrm>
            <a:custGeom>
              <a:avLst/>
              <a:gdLst>
                <a:gd name="T0" fmla="*/ 80 w 80"/>
                <a:gd name="T1" fmla="*/ 39 h 79"/>
                <a:gd name="T2" fmla="*/ 41 w 80"/>
                <a:gd name="T3" fmla="*/ 79 h 79"/>
                <a:gd name="T4" fmla="*/ 0 w 80"/>
                <a:gd name="T5" fmla="*/ 43 h 79"/>
                <a:gd name="T6" fmla="*/ 42 w 80"/>
                <a:gd name="T7" fmla="*/ 0 h 79"/>
                <a:gd name="T8" fmla="*/ 80 w 80"/>
                <a:gd name="T9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80" y="39"/>
                  </a:moveTo>
                  <a:cubicBezTo>
                    <a:pt x="67" y="53"/>
                    <a:pt x="54" y="66"/>
                    <a:pt x="41" y="79"/>
                  </a:cubicBezTo>
                  <a:cubicBezTo>
                    <a:pt x="36" y="63"/>
                    <a:pt x="25" y="46"/>
                    <a:pt x="0" y="43"/>
                  </a:cubicBezTo>
                  <a:cubicBezTo>
                    <a:pt x="22" y="35"/>
                    <a:pt x="38" y="24"/>
                    <a:pt x="42" y="0"/>
                  </a:cubicBezTo>
                  <a:cubicBezTo>
                    <a:pt x="50" y="20"/>
                    <a:pt x="61" y="37"/>
                    <a:pt x="8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5" name="Freeform 116"/>
            <p:cNvSpPr>
              <a:spLocks/>
            </p:cNvSpPr>
            <p:nvPr userDrawn="1"/>
          </p:nvSpPr>
          <p:spPr bwMode="auto">
            <a:xfrm>
              <a:off x="444500" y="7367588"/>
              <a:ext cx="246063" cy="152400"/>
            </a:xfrm>
            <a:custGeom>
              <a:avLst/>
              <a:gdLst>
                <a:gd name="T0" fmla="*/ 0 w 80"/>
                <a:gd name="T1" fmla="*/ 42 h 79"/>
                <a:gd name="T2" fmla="*/ 42 w 80"/>
                <a:gd name="T3" fmla="*/ 0 h 79"/>
                <a:gd name="T4" fmla="*/ 80 w 80"/>
                <a:gd name="T5" fmla="*/ 39 h 79"/>
                <a:gd name="T6" fmla="*/ 40 w 80"/>
                <a:gd name="T7" fmla="*/ 79 h 79"/>
                <a:gd name="T8" fmla="*/ 0 w 80"/>
                <a:gd name="T9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0" y="42"/>
                  </a:move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0" y="39"/>
                  </a:cubicBezTo>
                  <a:cubicBezTo>
                    <a:pt x="68" y="52"/>
                    <a:pt x="54" y="65"/>
                    <a:pt x="40" y="79"/>
                  </a:cubicBezTo>
                  <a:cubicBezTo>
                    <a:pt x="37" y="62"/>
                    <a:pt x="24" y="4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6" name="Freeform 117"/>
            <p:cNvSpPr>
              <a:spLocks/>
            </p:cNvSpPr>
            <p:nvPr userDrawn="1"/>
          </p:nvSpPr>
          <p:spPr bwMode="auto">
            <a:xfrm>
              <a:off x="444500" y="9040813"/>
              <a:ext cx="258763" cy="161925"/>
            </a:xfrm>
            <a:custGeom>
              <a:avLst/>
              <a:gdLst>
                <a:gd name="T0" fmla="*/ 84 w 84"/>
                <a:gd name="T1" fmla="*/ 42 h 84"/>
                <a:gd name="T2" fmla="*/ 44 w 84"/>
                <a:gd name="T3" fmla="*/ 84 h 84"/>
                <a:gd name="T4" fmla="*/ 0 w 84"/>
                <a:gd name="T5" fmla="*/ 42 h 84"/>
                <a:gd name="T6" fmla="*/ 42 w 84"/>
                <a:gd name="T7" fmla="*/ 0 h 84"/>
                <a:gd name="T8" fmla="*/ 84 w 84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62" y="48"/>
                    <a:pt x="48" y="60"/>
                    <a:pt x="44" y="84"/>
                  </a:cubicBezTo>
                  <a:cubicBezTo>
                    <a:pt x="36" y="63"/>
                    <a:pt x="25" y="46"/>
                    <a:pt x="0" y="42"/>
                  </a:cubicBez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4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7" name="Freeform 118"/>
            <p:cNvSpPr>
              <a:spLocks/>
            </p:cNvSpPr>
            <p:nvPr userDrawn="1"/>
          </p:nvSpPr>
          <p:spPr bwMode="auto">
            <a:xfrm>
              <a:off x="912813" y="9334500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5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5" y="57"/>
                    <a:pt x="35" y="67"/>
                  </a:cubicBezTo>
                  <a:cubicBezTo>
                    <a:pt x="24" y="57"/>
                    <a:pt x="11" y="44"/>
                    <a:pt x="0" y="34"/>
                  </a:cubicBezTo>
                  <a:cubicBezTo>
                    <a:pt x="10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8" name="Freeform 119"/>
            <p:cNvSpPr>
              <a:spLocks/>
            </p:cNvSpPr>
            <p:nvPr userDrawn="1"/>
          </p:nvSpPr>
          <p:spPr bwMode="auto">
            <a:xfrm>
              <a:off x="912813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9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9" name="Freeform 120"/>
            <p:cNvSpPr>
              <a:spLocks/>
            </p:cNvSpPr>
            <p:nvPr userDrawn="1"/>
          </p:nvSpPr>
          <p:spPr bwMode="auto">
            <a:xfrm>
              <a:off x="8008938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0" name="Freeform 121"/>
            <p:cNvSpPr>
              <a:spLocks/>
            </p:cNvSpPr>
            <p:nvPr userDrawn="1"/>
          </p:nvSpPr>
          <p:spPr bwMode="auto">
            <a:xfrm>
              <a:off x="8012113" y="9337675"/>
              <a:ext cx="215900" cy="131762"/>
            </a:xfrm>
            <a:custGeom>
              <a:avLst/>
              <a:gdLst>
                <a:gd name="T0" fmla="*/ 0 w 70"/>
                <a:gd name="T1" fmla="*/ 33 h 68"/>
                <a:gd name="T2" fmla="*/ 34 w 70"/>
                <a:gd name="T3" fmla="*/ 0 h 68"/>
                <a:gd name="T4" fmla="*/ 70 w 70"/>
                <a:gd name="T5" fmla="*/ 35 h 68"/>
                <a:gd name="T6" fmla="*/ 49 w 70"/>
                <a:gd name="T7" fmla="*/ 47 h 68"/>
                <a:gd name="T8" fmla="*/ 36 w 70"/>
                <a:gd name="T9" fmla="*/ 68 h 68"/>
                <a:gd name="T10" fmla="*/ 0 w 70"/>
                <a:gd name="T11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68">
                  <a:moveTo>
                    <a:pt x="0" y="33"/>
                  </a:moveTo>
                  <a:cubicBezTo>
                    <a:pt x="10" y="23"/>
                    <a:pt x="23" y="10"/>
                    <a:pt x="34" y="0"/>
                  </a:cubicBezTo>
                  <a:cubicBezTo>
                    <a:pt x="44" y="9"/>
                    <a:pt x="57" y="22"/>
                    <a:pt x="70" y="35"/>
                  </a:cubicBezTo>
                  <a:cubicBezTo>
                    <a:pt x="65" y="37"/>
                    <a:pt x="56" y="40"/>
                    <a:pt x="49" y="47"/>
                  </a:cubicBezTo>
                  <a:cubicBezTo>
                    <a:pt x="43" y="53"/>
                    <a:pt x="39" y="63"/>
                    <a:pt x="36" y="68"/>
                  </a:cubicBezTo>
                  <a:cubicBezTo>
                    <a:pt x="24" y="56"/>
                    <a:pt x="11" y="43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1" name="Freeform 122"/>
            <p:cNvSpPr>
              <a:spLocks/>
            </p:cNvSpPr>
            <p:nvPr userDrawn="1"/>
          </p:nvSpPr>
          <p:spPr bwMode="auto">
            <a:xfrm>
              <a:off x="2692400" y="9896475"/>
              <a:ext cx="203200" cy="123825"/>
            </a:xfrm>
            <a:custGeom>
              <a:avLst/>
              <a:gdLst>
                <a:gd name="T0" fmla="*/ 33 w 66"/>
                <a:gd name="T1" fmla="*/ 0 h 64"/>
                <a:gd name="T2" fmla="*/ 66 w 66"/>
                <a:gd name="T3" fmla="*/ 32 h 64"/>
                <a:gd name="T4" fmla="*/ 32 w 66"/>
                <a:gd name="T5" fmla="*/ 64 h 64"/>
                <a:gd name="T6" fmla="*/ 0 w 66"/>
                <a:gd name="T7" fmla="*/ 31 h 64"/>
                <a:gd name="T8" fmla="*/ 33 w 6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33" y="0"/>
                  </a:moveTo>
                  <a:cubicBezTo>
                    <a:pt x="43" y="10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2" name="Freeform 123"/>
            <p:cNvSpPr>
              <a:spLocks/>
            </p:cNvSpPr>
            <p:nvPr userDrawn="1"/>
          </p:nvSpPr>
          <p:spPr bwMode="auto">
            <a:xfrm>
              <a:off x="2692400" y="655002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ubicBezTo>
                    <a:pt x="42" y="9"/>
                    <a:pt x="55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3" name="Freeform 124"/>
            <p:cNvSpPr>
              <a:spLocks/>
            </p:cNvSpPr>
            <p:nvPr userDrawn="1"/>
          </p:nvSpPr>
          <p:spPr bwMode="auto">
            <a:xfrm>
              <a:off x="6242050" y="6550025"/>
              <a:ext cx="203200" cy="123825"/>
            </a:xfrm>
            <a:custGeom>
              <a:avLst/>
              <a:gdLst>
                <a:gd name="T0" fmla="*/ 0 w 66"/>
                <a:gd name="T1" fmla="*/ 32 h 64"/>
                <a:gd name="T2" fmla="*/ 33 w 66"/>
                <a:gd name="T3" fmla="*/ 0 h 64"/>
                <a:gd name="T4" fmla="*/ 66 w 66"/>
                <a:gd name="T5" fmla="*/ 32 h 64"/>
                <a:gd name="T6" fmla="*/ 32 w 66"/>
                <a:gd name="T7" fmla="*/ 64 h 64"/>
                <a:gd name="T8" fmla="*/ 0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0" y="32"/>
                  </a:moveTo>
                  <a:cubicBezTo>
                    <a:pt x="10" y="22"/>
                    <a:pt x="22" y="10"/>
                    <a:pt x="33" y="0"/>
                  </a:cubicBezTo>
                  <a:cubicBezTo>
                    <a:pt x="43" y="9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4"/>
                    <a:pt x="10" y="42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4" name="Freeform 125"/>
            <p:cNvSpPr>
              <a:spLocks/>
            </p:cNvSpPr>
            <p:nvPr userDrawn="1"/>
          </p:nvSpPr>
          <p:spPr bwMode="auto">
            <a:xfrm>
              <a:off x="6242050" y="989647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1"/>
                    <a:pt x="33" y="0"/>
                  </a:cubicBezTo>
                  <a:cubicBezTo>
                    <a:pt x="42" y="9"/>
                    <a:pt x="56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5" name="Freeform 126"/>
            <p:cNvSpPr>
              <a:spLocks/>
            </p:cNvSpPr>
            <p:nvPr userDrawn="1"/>
          </p:nvSpPr>
          <p:spPr bwMode="auto">
            <a:xfrm>
              <a:off x="4027488" y="6270625"/>
              <a:ext cx="193675" cy="122237"/>
            </a:xfrm>
            <a:custGeom>
              <a:avLst/>
              <a:gdLst>
                <a:gd name="T0" fmla="*/ 63 w 63"/>
                <a:gd name="T1" fmla="*/ 32 h 63"/>
                <a:gd name="T2" fmla="*/ 31 w 63"/>
                <a:gd name="T3" fmla="*/ 63 h 63"/>
                <a:gd name="T4" fmla="*/ 0 w 63"/>
                <a:gd name="T5" fmla="*/ 31 h 63"/>
                <a:gd name="T6" fmla="*/ 32 w 63"/>
                <a:gd name="T7" fmla="*/ 0 h 63"/>
                <a:gd name="T8" fmla="*/ 63 w 63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63" y="32"/>
                  </a:moveTo>
                  <a:cubicBezTo>
                    <a:pt x="53" y="41"/>
                    <a:pt x="41" y="53"/>
                    <a:pt x="31" y="63"/>
                  </a:cubicBezTo>
                  <a:cubicBezTo>
                    <a:pt x="22" y="54"/>
                    <a:pt x="10" y="42"/>
                    <a:pt x="0" y="31"/>
                  </a:cubicBezTo>
                  <a:cubicBezTo>
                    <a:pt x="9" y="22"/>
                    <a:pt x="22" y="11"/>
                    <a:pt x="32" y="0"/>
                  </a:cubicBezTo>
                  <a:cubicBezTo>
                    <a:pt x="41" y="9"/>
                    <a:pt x="53" y="22"/>
                    <a:pt x="6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6" name="Freeform 127"/>
            <p:cNvSpPr>
              <a:spLocks/>
            </p:cNvSpPr>
            <p:nvPr userDrawn="1"/>
          </p:nvSpPr>
          <p:spPr bwMode="auto">
            <a:xfrm>
              <a:off x="4906963" y="6273800"/>
              <a:ext cx="206375" cy="128587"/>
            </a:xfrm>
            <a:custGeom>
              <a:avLst/>
              <a:gdLst>
                <a:gd name="T0" fmla="*/ 34 w 67"/>
                <a:gd name="T1" fmla="*/ 0 h 67"/>
                <a:gd name="T2" fmla="*/ 67 w 67"/>
                <a:gd name="T3" fmla="*/ 33 h 67"/>
                <a:gd name="T4" fmla="*/ 49 w 67"/>
                <a:gd name="T5" fmla="*/ 43 h 67"/>
                <a:gd name="T6" fmla="*/ 33 w 67"/>
                <a:gd name="T7" fmla="*/ 67 h 67"/>
                <a:gd name="T8" fmla="*/ 21 w 67"/>
                <a:gd name="T9" fmla="*/ 45 h 67"/>
                <a:gd name="T10" fmla="*/ 0 w 67"/>
                <a:gd name="T11" fmla="*/ 32 h 67"/>
                <a:gd name="T12" fmla="*/ 34 w 6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cubicBezTo>
                    <a:pt x="43" y="9"/>
                    <a:pt x="55" y="21"/>
                    <a:pt x="67" y="33"/>
                  </a:cubicBezTo>
                  <a:cubicBezTo>
                    <a:pt x="63" y="35"/>
                    <a:pt x="54" y="37"/>
                    <a:pt x="49" y="43"/>
                  </a:cubicBezTo>
                  <a:cubicBezTo>
                    <a:pt x="42" y="49"/>
                    <a:pt x="39" y="58"/>
                    <a:pt x="33" y="67"/>
                  </a:cubicBezTo>
                  <a:cubicBezTo>
                    <a:pt x="30" y="60"/>
                    <a:pt x="27" y="51"/>
                    <a:pt x="21" y="45"/>
                  </a:cubicBezTo>
                  <a:cubicBezTo>
                    <a:pt x="15" y="39"/>
                    <a:pt x="6" y="36"/>
                    <a:pt x="0" y="32"/>
                  </a:cubicBezTo>
                  <a:cubicBezTo>
                    <a:pt x="11" y="22"/>
                    <a:pt x="23" y="1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7" name="Freeform 128"/>
            <p:cNvSpPr>
              <a:spLocks/>
            </p:cNvSpPr>
            <p:nvPr userDrawn="1"/>
          </p:nvSpPr>
          <p:spPr bwMode="auto">
            <a:xfrm>
              <a:off x="1349375" y="9613900"/>
              <a:ext cx="209550" cy="130175"/>
            </a:xfrm>
            <a:custGeom>
              <a:avLst/>
              <a:gdLst>
                <a:gd name="T0" fmla="*/ 68 w 68"/>
                <a:gd name="T1" fmla="*/ 34 h 67"/>
                <a:gd name="T2" fmla="*/ 35 w 68"/>
                <a:gd name="T3" fmla="*/ 67 h 67"/>
                <a:gd name="T4" fmla="*/ 24 w 68"/>
                <a:gd name="T5" fmla="*/ 48 h 67"/>
                <a:gd name="T6" fmla="*/ 0 w 68"/>
                <a:gd name="T7" fmla="*/ 34 h 67"/>
                <a:gd name="T8" fmla="*/ 22 w 68"/>
                <a:gd name="T9" fmla="*/ 21 h 67"/>
                <a:gd name="T10" fmla="*/ 35 w 68"/>
                <a:gd name="T11" fmla="*/ 0 h 67"/>
                <a:gd name="T12" fmla="*/ 68 w 68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68" y="34"/>
                  </a:moveTo>
                  <a:cubicBezTo>
                    <a:pt x="58" y="43"/>
                    <a:pt x="47" y="55"/>
                    <a:pt x="35" y="67"/>
                  </a:cubicBezTo>
                  <a:cubicBezTo>
                    <a:pt x="33" y="63"/>
                    <a:pt x="30" y="54"/>
                    <a:pt x="24" y="48"/>
                  </a:cubicBezTo>
                  <a:cubicBezTo>
                    <a:pt x="18" y="42"/>
                    <a:pt x="9" y="39"/>
                    <a:pt x="0" y="34"/>
                  </a:cubicBezTo>
                  <a:cubicBezTo>
                    <a:pt x="7" y="30"/>
                    <a:pt x="16" y="27"/>
                    <a:pt x="22" y="21"/>
                  </a:cubicBezTo>
                  <a:cubicBezTo>
                    <a:pt x="28" y="15"/>
                    <a:pt x="32" y="6"/>
                    <a:pt x="35" y="0"/>
                  </a:cubicBezTo>
                  <a:cubicBezTo>
                    <a:pt x="46" y="11"/>
                    <a:pt x="58" y="23"/>
                    <a:pt x="6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8" name="Freeform 129"/>
            <p:cNvSpPr>
              <a:spLocks/>
            </p:cNvSpPr>
            <p:nvPr userDrawn="1"/>
          </p:nvSpPr>
          <p:spPr bwMode="auto">
            <a:xfrm>
              <a:off x="7575550" y="9620250"/>
              <a:ext cx="193675" cy="119062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3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9" name="Freeform 130"/>
            <p:cNvSpPr>
              <a:spLocks/>
            </p:cNvSpPr>
            <p:nvPr userDrawn="1"/>
          </p:nvSpPr>
          <p:spPr bwMode="auto">
            <a:xfrm>
              <a:off x="1365250" y="683101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2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ubicBezTo>
                    <a:pt x="22" y="52"/>
                    <a:pt x="10" y="40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0" name="Freeform 131"/>
            <p:cNvSpPr>
              <a:spLocks/>
            </p:cNvSpPr>
            <p:nvPr userDrawn="1"/>
          </p:nvSpPr>
          <p:spPr bwMode="auto">
            <a:xfrm>
              <a:off x="7575550" y="6831013"/>
              <a:ext cx="193675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2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1" name="Freeform 132"/>
            <p:cNvSpPr>
              <a:spLocks/>
            </p:cNvSpPr>
            <p:nvPr userDrawn="1"/>
          </p:nvSpPr>
          <p:spPr bwMode="auto">
            <a:xfrm>
              <a:off x="4027488" y="1017746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1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4" y="21"/>
                    <a:pt x="63" y="31"/>
                  </a:cubicBezTo>
                  <a:cubicBezTo>
                    <a:pt x="54" y="40"/>
                    <a:pt x="42" y="52"/>
                    <a:pt x="31" y="62"/>
                  </a:cubicBezTo>
                  <a:cubicBezTo>
                    <a:pt x="23" y="53"/>
                    <a:pt x="10" y="4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2" name="Freeform 133"/>
            <p:cNvSpPr>
              <a:spLocks/>
            </p:cNvSpPr>
            <p:nvPr userDrawn="1"/>
          </p:nvSpPr>
          <p:spPr bwMode="auto">
            <a:xfrm>
              <a:off x="4913313" y="10177463"/>
              <a:ext cx="195263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3" name="Freeform 134"/>
            <p:cNvSpPr>
              <a:spLocks/>
            </p:cNvSpPr>
            <p:nvPr userDrawn="1"/>
          </p:nvSpPr>
          <p:spPr bwMode="auto">
            <a:xfrm>
              <a:off x="1817688" y="65579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6"/>
                    <a:pt x="9" y="36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8"/>
                    <a:pt x="57" y="28"/>
                  </a:cubicBezTo>
                  <a:cubicBezTo>
                    <a:pt x="49" y="36"/>
                    <a:pt x="37" y="47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4" name="Freeform 135"/>
            <p:cNvSpPr>
              <a:spLocks/>
            </p:cNvSpPr>
            <p:nvPr userDrawn="1"/>
          </p:nvSpPr>
          <p:spPr bwMode="auto">
            <a:xfrm>
              <a:off x="7140575" y="6557963"/>
              <a:ext cx="179388" cy="107950"/>
            </a:xfrm>
            <a:custGeom>
              <a:avLst/>
              <a:gdLst>
                <a:gd name="T0" fmla="*/ 58 w 58"/>
                <a:gd name="T1" fmla="*/ 28 h 56"/>
                <a:gd name="T2" fmla="*/ 28 w 58"/>
                <a:gd name="T3" fmla="*/ 56 h 56"/>
                <a:gd name="T4" fmla="*/ 0 w 58"/>
                <a:gd name="T5" fmla="*/ 27 h 56"/>
                <a:gd name="T6" fmla="*/ 29 w 58"/>
                <a:gd name="T7" fmla="*/ 0 h 56"/>
                <a:gd name="T8" fmla="*/ 58 w 58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6">
                  <a:moveTo>
                    <a:pt x="58" y="28"/>
                  </a:moveTo>
                  <a:cubicBezTo>
                    <a:pt x="49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8" y="8"/>
                    <a:pt x="49" y="19"/>
                    <a:pt x="5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5" name="Freeform 136"/>
            <p:cNvSpPr>
              <a:spLocks/>
            </p:cNvSpPr>
            <p:nvPr userDrawn="1"/>
          </p:nvSpPr>
          <p:spPr bwMode="auto">
            <a:xfrm>
              <a:off x="5810250" y="62785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7"/>
                    <a:pt x="9" y="36"/>
                    <a:pt x="0" y="27"/>
                  </a:cubicBezTo>
                  <a:cubicBezTo>
                    <a:pt x="9" y="20"/>
                    <a:pt x="19" y="9"/>
                    <a:pt x="29" y="0"/>
                  </a:cubicBezTo>
                  <a:cubicBezTo>
                    <a:pt x="37" y="8"/>
                    <a:pt x="47" y="19"/>
                    <a:pt x="57" y="28"/>
                  </a:cubicBezTo>
                  <a:cubicBezTo>
                    <a:pt x="49" y="36"/>
                    <a:pt x="38" y="46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6" name="Freeform 137"/>
            <p:cNvSpPr>
              <a:spLocks/>
            </p:cNvSpPr>
            <p:nvPr userDrawn="1"/>
          </p:nvSpPr>
          <p:spPr bwMode="auto">
            <a:xfrm>
              <a:off x="5813425" y="10185400"/>
              <a:ext cx="173038" cy="104775"/>
            </a:xfrm>
            <a:custGeom>
              <a:avLst/>
              <a:gdLst>
                <a:gd name="T0" fmla="*/ 56 w 56"/>
                <a:gd name="T1" fmla="*/ 27 h 54"/>
                <a:gd name="T2" fmla="*/ 27 w 56"/>
                <a:gd name="T3" fmla="*/ 54 h 54"/>
                <a:gd name="T4" fmla="*/ 0 w 56"/>
                <a:gd name="T5" fmla="*/ 26 h 54"/>
                <a:gd name="T6" fmla="*/ 28 w 56"/>
                <a:gd name="T7" fmla="*/ 0 h 54"/>
                <a:gd name="T8" fmla="*/ 56 w 56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56" y="27"/>
                  </a:moveTo>
                  <a:cubicBezTo>
                    <a:pt x="48" y="35"/>
                    <a:pt x="37" y="45"/>
                    <a:pt x="27" y="54"/>
                  </a:cubicBezTo>
                  <a:cubicBezTo>
                    <a:pt x="19" y="46"/>
                    <a:pt x="9" y="36"/>
                    <a:pt x="0" y="26"/>
                  </a:cubicBezTo>
                  <a:cubicBezTo>
                    <a:pt x="7" y="19"/>
                    <a:pt x="18" y="9"/>
                    <a:pt x="28" y="0"/>
                  </a:cubicBezTo>
                  <a:cubicBezTo>
                    <a:pt x="36" y="7"/>
                    <a:pt x="47" y="18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7" name="Freeform 138"/>
            <p:cNvSpPr>
              <a:spLocks/>
            </p:cNvSpPr>
            <p:nvPr userDrawn="1"/>
          </p:nvSpPr>
          <p:spPr bwMode="auto">
            <a:xfrm>
              <a:off x="3152775" y="6281738"/>
              <a:ext cx="171450" cy="103187"/>
            </a:xfrm>
            <a:custGeom>
              <a:avLst/>
              <a:gdLst>
                <a:gd name="T0" fmla="*/ 28 w 56"/>
                <a:gd name="T1" fmla="*/ 0 h 54"/>
                <a:gd name="T2" fmla="*/ 56 w 56"/>
                <a:gd name="T3" fmla="*/ 27 h 54"/>
                <a:gd name="T4" fmla="*/ 27 w 56"/>
                <a:gd name="T5" fmla="*/ 54 h 54"/>
                <a:gd name="T6" fmla="*/ 0 w 56"/>
                <a:gd name="T7" fmla="*/ 26 h 54"/>
                <a:gd name="T8" fmla="*/ 28 w 5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28" y="0"/>
                  </a:moveTo>
                  <a:cubicBezTo>
                    <a:pt x="37" y="8"/>
                    <a:pt x="47" y="18"/>
                    <a:pt x="56" y="27"/>
                  </a:cubicBezTo>
                  <a:cubicBezTo>
                    <a:pt x="48" y="35"/>
                    <a:pt x="37" y="45"/>
                    <a:pt x="27" y="54"/>
                  </a:cubicBezTo>
                  <a:cubicBezTo>
                    <a:pt x="20" y="46"/>
                    <a:pt x="9" y="36"/>
                    <a:pt x="0" y="26"/>
                  </a:cubicBezTo>
                  <a:cubicBezTo>
                    <a:pt x="7" y="19"/>
                    <a:pt x="18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8" name="Freeform 139"/>
            <p:cNvSpPr>
              <a:spLocks/>
            </p:cNvSpPr>
            <p:nvPr userDrawn="1"/>
          </p:nvSpPr>
          <p:spPr bwMode="auto">
            <a:xfrm>
              <a:off x="1817688" y="9904413"/>
              <a:ext cx="179388" cy="106362"/>
            </a:xfrm>
            <a:custGeom>
              <a:avLst/>
              <a:gdLst>
                <a:gd name="T0" fmla="*/ 29 w 58"/>
                <a:gd name="T1" fmla="*/ 0 h 55"/>
                <a:gd name="T2" fmla="*/ 58 w 58"/>
                <a:gd name="T3" fmla="*/ 28 h 55"/>
                <a:gd name="T4" fmla="*/ 28 w 58"/>
                <a:gd name="T5" fmla="*/ 55 h 55"/>
                <a:gd name="T6" fmla="*/ 0 w 58"/>
                <a:gd name="T7" fmla="*/ 27 h 55"/>
                <a:gd name="T8" fmla="*/ 29 w 58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5">
                  <a:moveTo>
                    <a:pt x="29" y="0"/>
                  </a:moveTo>
                  <a:cubicBezTo>
                    <a:pt x="38" y="9"/>
                    <a:pt x="48" y="19"/>
                    <a:pt x="58" y="28"/>
                  </a:cubicBezTo>
                  <a:cubicBezTo>
                    <a:pt x="49" y="36"/>
                    <a:pt x="38" y="46"/>
                    <a:pt x="28" y="55"/>
                  </a:cubicBezTo>
                  <a:cubicBezTo>
                    <a:pt x="20" y="48"/>
                    <a:pt x="9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9" name="Freeform 140"/>
            <p:cNvSpPr>
              <a:spLocks/>
            </p:cNvSpPr>
            <p:nvPr userDrawn="1"/>
          </p:nvSpPr>
          <p:spPr bwMode="auto">
            <a:xfrm>
              <a:off x="7140575" y="9904413"/>
              <a:ext cx="176213" cy="107950"/>
            </a:xfrm>
            <a:custGeom>
              <a:avLst/>
              <a:gdLst>
                <a:gd name="T0" fmla="*/ 57 w 57"/>
                <a:gd name="T1" fmla="*/ 28 h 56"/>
                <a:gd name="T2" fmla="*/ 28 w 57"/>
                <a:gd name="T3" fmla="*/ 56 h 56"/>
                <a:gd name="T4" fmla="*/ 0 w 57"/>
                <a:gd name="T5" fmla="*/ 27 h 56"/>
                <a:gd name="T6" fmla="*/ 29 w 57"/>
                <a:gd name="T7" fmla="*/ 0 h 56"/>
                <a:gd name="T8" fmla="*/ 57 w 5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57" y="28"/>
                  </a:moveTo>
                  <a:cubicBezTo>
                    <a:pt x="48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9"/>
                    <a:pt x="5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0" name="Freeform 141"/>
            <p:cNvSpPr>
              <a:spLocks/>
            </p:cNvSpPr>
            <p:nvPr userDrawn="1"/>
          </p:nvSpPr>
          <p:spPr bwMode="auto">
            <a:xfrm>
              <a:off x="3149600" y="10185400"/>
              <a:ext cx="174625" cy="104775"/>
            </a:xfrm>
            <a:custGeom>
              <a:avLst/>
              <a:gdLst>
                <a:gd name="T0" fmla="*/ 29 w 57"/>
                <a:gd name="T1" fmla="*/ 54 h 54"/>
                <a:gd name="T2" fmla="*/ 0 w 57"/>
                <a:gd name="T3" fmla="*/ 26 h 54"/>
                <a:gd name="T4" fmla="*/ 29 w 57"/>
                <a:gd name="T5" fmla="*/ 0 h 54"/>
                <a:gd name="T6" fmla="*/ 57 w 57"/>
                <a:gd name="T7" fmla="*/ 27 h 54"/>
                <a:gd name="T8" fmla="*/ 29 w 5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4">
                  <a:moveTo>
                    <a:pt x="29" y="54"/>
                  </a:moveTo>
                  <a:cubicBezTo>
                    <a:pt x="20" y="45"/>
                    <a:pt x="9" y="35"/>
                    <a:pt x="0" y="26"/>
                  </a:cubicBezTo>
                  <a:cubicBezTo>
                    <a:pt x="8" y="19"/>
                    <a:pt x="19" y="9"/>
                    <a:pt x="29" y="0"/>
                  </a:cubicBezTo>
                  <a:cubicBezTo>
                    <a:pt x="37" y="8"/>
                    <a:pt x="48" y="18"/>
                    <a:pt x="57" y="27"/>
                  </a:cubicBezTo>
                  <a:cubicBezTo>
                    <a:pt x="48" y="35"/>
                    <a:pt x="38" y="45"/>
                    <a:pt x="29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1" name="Freeform 142"/>
            <p:cNvSpPr>
              <a:spLocks/>
            </p:cNvSpPr>
            <p:nvPr userDrawn="1"/>
          </p:nvSpPr>
          <p:spPr bwMode="auto">
            <a:xfrm>
              <a:off x="8489950" y="6848475"/>
              <a:ext cx="138113" cy="79375"/>
            </a:xfrm>
            <a:custGeom>
              <a:avLst/>
              <a:gdLst>
                <a:gd name="T0" fmla="*/ 4 w 45"/>
                <a:gd name="T1" fmla="*/ 30 h 41"/>
                <a:gd name="T2" fmla="*/ 30 w 45"/>
                <a:gd name="T3" fmla="*/ 1 h 41"/>
                <a:gd name="T4" fmla="*/ 14 w 45"/>
                <a:gd name="T5" fmla="*/ 0 h 41"/>
                <a:gd name="T6" fmla="*/ 41 w 45"/>
                <a:gd name="T7" fmla="*/ 31 h 41"/>
                <a:gd name="T8" fmla="*/ 45 w 45"/>
                <a:gd name="T9" fmla="*/ 14 h 41"/>
                <a:gd name="T10" fmla="*/ 13 w 45"/>
                <a:gd name="T11" fmla="*/ 41 h 41"/>
                <a:gd name="T12" fmla="*/ 32 w 45"/>
                <a:gd name="T13" fmla="*/ 41 h 41"/>
                <a:gd name="T14" fmla="*/ 0 w 45"/>
                <a:gd name="T15" fmla="*/ 14 h 41"/>
                <a:gd name="T16" fmla="*/ 4 w 45"/>
                <a:gd name="T1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1">
                  <a:moveTo>
                    <a:pt x="4" y="30"/>
                  </a:moveTo>
                  <a:cubicBezTo>
                    <a:pt x="12" y="20"/>
                    <a:pt x="21" y="11"/>
                    <a:pt x="30" y="1"/>
                  </a:cubicBezTo>
                  <a:cubicBezTo>
                    <a:pt x="25" y="1"/>
                    <a:pt x="19" y="1"/>
                    <a:pt x="14" y="0"/>
                  </a:cubicBezTo>
                  <a:cubicBezTo>
                    <a:pt x="23" y="10"/>
                    <a:pt x="32" y="21"/>
                    <a:pt x="41" y="31"/>
                  </a:cubicBezTo>
                  <a:cubicBezTo>
                    <a:pt x="42" y="25"/>
                    <a:pt x="44" y="20"/>
                    <a:pt x="45" y="14"/>
                  </a:cubicBezTo>
                  <a:cubicBezTo>
                    <a:pt x="35" y="23"/>
                    <a:pt x="24" y="32"/>
                    <a:pt x="13" y="41"/>
                  </a:cubicBezTo>
                  <a:cubicBezTo>
                    <a:pt x="20" y="41"/>
                    <a:pt x="26" y="41"/>
                    <a:pt x="32" y="41"/>
                  </a:cubicBezTo>
                  <a:cubicBezTo>
                    <a:pt x="21" y="32"/>
                    <a:pt x="11" y="23"/>
                    <a:pt x="0" y="14"/>
                  </a:cubicBezTo>
                  <a:cubicBezTo>
                    <a:pt x="1" y="19"/>
                    <a:pt x="2" y="25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2" name="Freeform 143"/>
            <p:cNvSpPr>
              <a:spLocks/>
            </p:cNvSpPr>
            <p:nvPr userDrawn="1"/>
          </p:nvSpPr>
          <p:spPr bwMode="auto">
            <a:xfrm>
              <a:off x="509588" y="6846888"/>
              <a:ext cx="128588" cy="80962"/>
            </a:xfrm>
            <a:custGeom>
              <a:avLst/>
              <a:gdLst>
                <a:gd name="T0" fmla="*/ 30 w 42"/>
                <a:gd name="T1" fmla="*/ 42 h 42"/>
                <a:gd name="T2" fmla="*/ 2 w 42"/>
                <a:gd name="T3" fmla="*/ 14 h 42"/>
                <a:gd name="T4" fmla="*/ 0 w 42"/>
                <a:gd name="T5" fmla="*/ 31 h 42"/>
                <a:gd name="T6" fmla="*/ 32 w 42"/>
                <a:gd name="T7" fmla="*/ 5 h 42"/>
                <a:gd name="T8" fmla="*/ 14 w 42"/>
                <a:gd name="T9" fmla="*/ 0 h 42"/>
                <a:gd name="T10" fmla="*/ 41 w 42"/>
                <a:gd name="T11" fmla="*/ 32 h 42"/>
                <a:gd name="T12" fmla="*/ 42 w 42"/>
                <a:gd name="T13" fmla="*/ 14 h 42"/>
                <a:gd name="T14" fmla="*/ 11 w 42"/>
                <a:gd name="T15" fmla="*/ 40 h 42"/>
                <a:gd name="T16" fmla="*/ 30 w 42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30" y="42"/>
                  </a:moveTo>
                  <a:cubicBezTo>
                    <a:pt x="21" y="33"/>
                    <a:pt x="12" y="23"/>
                    <a:pt x="2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2"/>
                    <a:pt x="21" y="14"/>
                    <a:pt x="32" y="5"/>
                  </a:cubicBezTo>
                  <a:cubicBezTo>
                    <a:pt x="26" y="4"/>
                    <a:pt x="20" y="2"/>
                    <a:pt x="14" y="0"/>
                  </a:cubicBezTo>
                  <a:cubicBezTo>
                    <a:pt x="23" y="11"/>
                    <a:pt x="32" y="21"/>
                    <a:pt x="41" y="32"/>
                  </a:cubicBezTo>
                  <a:cubicBezTo>
                    <a:pt x="42" y="26"/>
                    <a:pt x="42" y="20"/>
                    <a:pt x="42" y="14"/>
                  </a:cubicBezTo>
                  <a:cubicBezTo>
                    <a:pt x="32" y="23"/>
                    <a:pt x="21" y="31"/>
                    <a:pt x="11" y="40"/>
                  </a:cubicBezTo>
                  <a:cubicBezTo>
                    <a:pt x="17" y="41"/>
                    <a:pt x="23" y="42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3" name="Freeform 144"/>
            <p:cNvSpPr>
              <a:spLocks/>
            </p:cNvSpPr>
            <p:nvPr userDrawn="1"/>
          </p:nvSpPr>
          <p:spPr bwMode="auto">
            <a:xfrm>
              <a:off x="509588" y="9634538"/>
              <a:ext cx="134938" cy="82550"/>
            </a:xfrm>
            <a:custGeom>
              <a:avLst/>
              <a:gdLst>
                <a:gd name="T0" fmla="*/ 29 w 44"/>
                <a:gd name="T1" fmla="*/ 42 h 42"/>
                <a:gd name="T2" fmla="*/ 3 w 44"/>
                <a:gd name="T3" fmla="*/ 14 h 42"/>
                <a:gd name="T4" fmla="*/ 0 w 44"/>
                <a:gd name="T5" fmla="*/ 31 h 42"/>
                <a:gd name="T6" fmla="*/ 31 w 44"/>
                <a:gd name="T7" fmla="*/ 5 h 42"/>
                <a:gd name="T8" fmla="*/ 14 w 44"/>
                <a:gd name="T9" fmla="*/ 0 h 42"/>
                <a:gd name="T10" fmla="*/ 38 w 44"/>
                <a:gd name="T11" fmla="*/ 33 h 42"/>
                <a:gd name="T12" fmla="*/ 44 w 44"/>
                <a:gd name="T13" fmla="*/ 15 h 42"/>
                <a:gd name="T14" fmla="*/ 13 w 44"/>
                <a:gd name="T15" fmla="*/ 42 h 42"/>
                <a:gd name="T16" fmla="*/ 29 w 4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29" y="42"/>
                  </a:moveTo>
                  <a:cubicBezTo>
                    <a:pt x="21" y="33"/>
                    <a:pt x="12" y="23"/>
                    <a:pt x="3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3"/>
                    <a:pt x="21" y="14"/>
                    <a:pt x="31" y="5"/>
                  </a:cubicBezTo>
                  <a:cubicBezTo>
                    <a:pt x="26" y="3"/>
                    <a:pt x="20" y="2"/>
                    <a:pt x="14" y="0"/>
                  </a:cubicBezTo>
                  <a:cubicBezTo>
                    <a:pt x="22" y="11"/>
                    <a:pt x="30" y="22"/>
                    <a:pt x="38" y="33"/>
                  </a:cubicBezTo>
                  <a:cubicBezTo>
                    <a:pt x="40" y="27"/>
                    <a:pt x="42" y="21"/>
                    <a:pt x="44" y="15"/>
                  </a:cubicBezTo>
                  <a:cubicBezTo>
                    <a:pt x="34" y="24"/>
                    <a:pt x="23" y="33"/>
                    <a:pt x="13" y="42"/>
                  </a:cubicBezTo>
                  <a:cubicBezTo>
                    <a:pt x="18" y="42"/>
                    <a:pt x="24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4" name="Freeform 145"/>
            <p:cNvSpPr>
              <a:spLocks/>
            </p:cNvSpPr>
            <p:nvPr userDrawn="1"/>
          </p:nvSpPr>
          <p:spPr bwMode="auto">
            <a:xfrm>
              <a:off x="8496300" y="9634538"/>
              <a:ext cx="122238" cy="82550"/>
            </a:xfrm>
            <a:custGeom>
              <a:avLst/>
              <a:gdLst>
                <a:gd name="T0" fmla="*/ 29 w 40"/>
                <a:gd name="T1" fmla="*/ 42 h 42"/>
                <a:gd name="T2" fmla="*/ 1 w 40"/>
                <a:gd name="T3" fmla="*/ 14 h 42"/>
                <a:gd name="T4" fmla="*/ 0 w 40"/>
                <a:gd name="T5" fmla="*/ 32 h 42"/>
                <a:gd name="T6" fmla="*/ 30 w 40"/>
                <a:gd name="T7" fmla="*/ 5 h 42"/>
                <a:gd name="T8" fmla="*/ 13 w 40"/>
                <a:gd name="T9" fmla="*/ 0 h 42"/>
                <a:gd name="T10" fmla="*/ 40 w 40"/>
                <a:gd name="T11" fmla="*/ 32 h 42"/>
                <a:gd name="T12" fmla="*/ 40 w 40"/>
                <a:gd name="T13" fmla="*/ 13 h 42"/>
                <a:gd name="T14" fmla="*/ 12 w 40"/>
                <a:gd name="T15" fmla="*/ 42 h 42"/>
                <a:gd name="T16" fmla="*/ 29 w 40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2">
                  <a:moveTo>
                    <a:pt x="29" y="42"/>
                  </a:moveTo>
                  <a:cubicBezTo>
                    <a:pt x="20" y="33"/>
                    <a:pt x="11" y="24"/>
                    <a:pt x="1" y="14"/>
                  </a:cubicBezTo>
                  <a:cubicBezTo>
                    <a:pt x="1" y="20"/>
                    <a:pt x="0" y="26"/>
                    <a:pt x="0" y="32"/>
                  </a:cubicBezTo>
                  <a:cubicBezTo>
                    <a:pt x="10" y="23"/>
                    <a:pt x="20" y="14"/>
                    <a:pt x="30" y="5"/>
                  </a:cubicBezTo>
                  <a:cubicBezTo>
                    <a:pt x="24" y="3"/>
                    <a:pt x="19" y="2"/>
                    <a:pt x="13" y="0"/>
                  </a:cubicBezTo>
                  <a:cubicBezTo>
                    <a:pt x="22" y="11"/>
                    <a:pt x="31" y="21"/>
                    <a:pt x="40" y="32"/>
                  </a:cubicBezTo>
                  <a:cubicBezTo>
                    <a:pt x="40" y="26"/>
                    <a:pt x="40" y="20"/>
                    <a:pt x="40" y="13"/>
                  </a:cubicBezTo>
                  <a:cubicBezTo>
                    <a:pt x="31" y="23"/>
                    <a:pt x="21" y="33"/>
                    <a:pt x="12" y="42"/>
                  </a:cubicBezTo>
                  <a:cubicBezTo>
                    <a:pt x="18" y="42"/>
                    <a:pt x="23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5" name="Freeform 146"/>
            <p:cNvSpPr>
              <a:spLocks/>
            </p:cNvSpPr>
            <p:nvPr userDrawn="1"/>
          </p:nvSpPr>
          <p:spPr bwMode="auto">
            <a:xfrm>
              <a:off x="6710363" y="6292850"/>
              <a:ext cx="158750" cy="85725"/>
            </a:xfrm>
            <a:custGeom>
              <a:avLst/>
              <a:gdLst>
                <a:gd name="T0" fmla="*/ 25 w 52"/>
                <a:gd name="T1" fmla="*/ 44 h 44"/>
                <a:gd name="T2" fmla="*/ 0 w 52"/>
                <a:gd name="T3" fmla="*/ 21 h 44"/>
                <a:gd name="T4" fmla="*/ 22 w 52"/>
                <a:gd name="T5" fmla="*/ 0 h 44"/>
                <a:gd name="T6" fmla="*/ 42 w 52"/>
                <a:gd name="T7" fmla="*/ 30 h 44"/>
                <a:gd name="T8" fmla="*/ 52 w 52"/>
                <a:gd name="T9" fmla="*/ 19 h 44"/>
                <a:gd name="T10" fmla="*/ 25 w 52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25" y="44"/>
                  </a:moveTo>
                  <a:cubicBezTo>
                    <a:pt x="16" y="36"/>
                    <a:pt x="7" y="28"/>
                    <a:pt x="0" y="21"/>
                  </a:cubicBezTo>
                  <a:cubicBezTo>
                    <a:pt x="7" y="14"/>
                    <a:pt x="16" y="5"/>
                    <a:pt x="22" y="0"/>
                  </a:cubicBezTo>
                  <a:cubicBezTo>
                    <a:pt x="27" y="8"/>
                    <a:pt x="35" y="19"/>
                    <a:pt x="42" y="30"/>
                  </a:cubicBezTo>
                  <a:cubicBezTo>
                    <a:pt x="46" y="26"/>
                    <a:pt x="49" y="22"/>
                    <a:pt x="52" y="19"/>
                  </a:cubicBezTo>
                  <a:cubicBezTo>
                    <a:pt x="43" y="28"/>
                    <a:pt x="33" y="37"/>
                    <a:pt x="25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6" name="Freeform 147"/>
            <p:cNvSpPr>
              <a:spLocks/>
            </p:cNvSpPr>
            <p:nvPr userDrawn="1"/>
          </p:nvSpPr>
          <p:spPr bwMode="auto">
            <a:xfrm>
              <a:off x="2274888" y="6284913"/>
              <a:ext cx="158750" cy="93662"/>
            </a:xfrm>
            <a:custGeom>
              <a:avLst/>
              <a:gdLst>
                <a:gd name="T0" fmla="*/ 18 w 52"/>
                <a:gd name="T1" fmla="*/ 4 h 48"/>
                <a:gd name="T2" fmla="*/ 43 w 52"/>
                <a:gd name="T3" fmla="*/ 33 h 48"/>
                <a:gd name="T4" fmla="*/ 52 w 52"/>
                <a:gd name="T5" fmla="*/ 23 h 48"/>
                <a:gd name="T6" fmla="*/ 25 w 52"/>
                <a:gd name="T7" fmla="*/ 48 h 48"/>
                <a:gd name="T8" fmla="*/ 0 w 52"/>
                <a:gd name="T9" fmla="*/ 25 h 48"/>
                <a:gd name="T10" fmla="*/ 26 w 52"/>
                <a:gd name="T11" fmla="*/ 0 h 48"/>
                <a:gd name="T12" fmla="*/ 18 w 52"/>
                <a:gd name="T13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8">
                  <a:moveTo>
                    <a:pt x="18" y="4"/>
                  </a:moveTo>
                  <a:cubicBezTo>
                    <a:pt x="27" y="14"/>
                    <a:pt x="35" y="23"/>
                    <a:pt x="43" y="33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43" y="32"/>
                    <a:pt x="33" y="40"/>
                    <a:pt x="25" y="48"/>
                  </a:cubicBezTo>
                  <a:cubicBezTo>
                    <a:pt x="17" y="41"/>
                    <a:pt x="8" y="33"/>
                    <a:pt x="0" y="25"/>
                  </a:cubicBezTo>
                  <a:cubicBezTo>
                    <a:pt x="7" y="17"/>
                    <a:pt x="17" y="9"/>
                    <a:pt x="26" y="0"/>
                  </a:cubicBezTo>
                  <a:cubicBezTo>
                    <a:pt x="23" y="1"/>
                    <a:pt x="21" y="3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7" name="Freeform 148"/>
            <p:cNvSpPr>
              <a:spLocks/>
            </p:cNvSpPr>
            <p:nvPr userDrawn="1"/>
          </p:nvSpPr>
          <p:spPr bwMode="auto">
            <a:xfrm>
              <a:off x="2265363" y="10191750"/>
              <a:ext cx="163513" cy="93662"/>
            </a:xfrm>
            <a:custGeom>
              <a:avLst/>
              <a:gdLst>
                <a:gd name="T0" fmla="*/ 28 w 53"/>
                <a:gd name="T1" fmla="*/ 0 h 49"/>
                <a:gd name="T2" fmla="*/ 53 w 53"/>
                <a:gd name="T3" fmla="*/ 24 h 49"/>
                <a:gd name="T4" fmla="*/ 27 w 53"/>
                <a:gd name="T5" fmla="*/ 49 h 49"/>
                <a:gd name="T6" fmla="*/ 34 w 53"/>
                <a:gd name="T7" fmla="*/ 45 h 49"/>
                <a:gd name="T8" fmla="*/ 12 w 53"/>
                <a:gd name="T9" fmla="*/ 14 h 49"/>
                <a:gd name="T10" fmla="*/ 0 w 53"/>
                <a:gd name="T11" fmla="*/ 26 h 49"/>
                <a:gd name="T12" fmla="*/ 28 w 53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9">
                  <a:moveTo>
                    <a:pt x="28" y="0"/>
                  </a:moveTo>
                  <a:cubicBezTo>
                    <a:pt x="36" y="8"/>
                    <a:pt x="45" y="16"/>
                    <a:pt x="53" y="24"/>
                  </a:cubicBezTo>
                  <a:cubicBezTo>
                    <a:pt x="45" y="31"/>
                    <a:pt x="36" y="40"/>
                    <a:pt x="27" y="49"/>
                  </a:cubicBezTo>
                  <a:cubicBezTo>
                    <a:pt x="29" y="47"/>
                    <a:pt x="31" y="46"/>
                    <a:pt x="34" y="45"/>
                  </a:cubicBezTo>
                  <a:cubicBezTo>
                    <a:pt x="26" y="34"/>
                    <a:pt x="19" y="24"/>
                    <a:pt x="12" y="14"/>
                  </a:cubicBezTo>
                  <a:cubicBezTo>
                    <a:pt x="8" y="18"/>
                    <a:pt x="4" y="22"/>
                    <a:pt x="0" y="26"/>
                  </a:cubicBezTo>
                  <a:cubicBezTo>
                    <a:pt x="10" y="17"/>
                    <a:pt x="19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8" name="Freeform 149"/>
            <p:cNvSpPr>
              <a:spLocks/>
            </p:cNvSpPr>
            <p:nvPr userDrawn="1"/>
          </p:nvSpPr>
          <p:spPr bwMode="auto">
            <a:xfrm>
              <a:off x="6710363" y="10188575"/>
              <a:ext cx="158750" cy="95250"/>
            </a:xfrm>
            <a:custGeom>
              <a:avLst/>
              <a:gdLst>
                <a:gd name="T0" fmla="*/ 25 w 52"/>
                <a:gd name="T1" fmla="*/ 49 h 49"/>
                <a:gd name="T2" fmla="*/ 0 w 52"/>
                <a:gd name="T3" fmla="*/ 25 h 49"/>
                <a:gd name="T4" fmla="*/ 26 w 52"/>
                <a:gd name="T5" fmla="*/ 0 h 49"/>
                <a:gd name="T6" fmla="*/ 19 w 52"/>
                <a:gd name="T7" fmla="*/ 4 h 49"/>
                <a:gd name="T8" fmla="*/ 41 w 52"/>
                <a:gd name="T9" fmla="*/ 34 h 49"/>
                <a:gd name="T10" fmla="*/ 52 w 52"/>
                <a:gd name="T11" fmla="*/ 23 h 49"/>
                <a:gd name="T12" fmla="*/ 25 w 52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9">
                  <a:moveTo>
                    <a:pt x="25" y="49"/>
                  </a:moveTo>
                  <a:cubicBezTo>
                    <a:pt x="16" y="41"/>
                    <a:pt x="7" y="32"/>
                    <a:pt x="0" y="25"/>
                  </a:cubicBezTo>
                  <a:cubicBezTo>
                    <a:pt x="7" y="18"/>
                    <a:pt x="17" y="9"/>
                    <a:pt x="26" y="0"/>
                  </a:cubicBezTo>
                  <a:cubicBezTo>
                    <a:pt x="24" y="1"/>
                    <a:pt x="21" y="3"/>
                    <a:pt x="19" y="4"/>
                  </a:cubicBezTo>
                  <a:cubicBezTo>
                    <a:pt x="26" y="14"/>
                    <a:pt x="34" y="24"/>
                    <a:pt x="41" y="34"/>
                  </a:cubicBezTo>
                  <a:cubicBezTo>
                    <a:pt x="45" y="31"/>
                    <a:pt x="48" y="27"/>
                    <a:pt x="52" y="23"/>
                  </a:cubicBezTo>
                  <a:cubicBezTo>
                    <a:pt x="43" y="32"/>
                    <a:pt x="33" y="40"/>
                    <a:pt x="25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9" name="Freeform 150"/>
            <p:cNvSpPr>
              <a:spLocks/>
            </p:cNvSpPr>
            <p:nvPr userDrawn="1"/>
          </p:nvSpPr>
          <p:spPr bwMode="auto">
            <a:xfrm>
              <a:off x="8054975" y="992187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2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4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3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0" name="Freeform 151"/>
            <p:cNvSpPr>
              <a:spLocks/>
            </p:cNvSpPr>
            <p:nvPr userDrawn="1"/>
          </p:nvSpPr>
          <p:spPr bwMode="auto">
            <a:xfrm>
              <a:off x="4506913" y="6018213"/>
              <a:ext cx="117475" cy="71437"/>
            </a:xfrm>
            <a:custGeom>
              <a:avLst/>
              <a:gdLst>
                <a:gd name="T0" fmla="*/ 14 w 38"/>
                <a:gd name="T1" fmla="*/ 0 h 37"/>
                <a:gd name="T2" fmla="*/ 37 w 38"/>
                <a:gd name="T3" fmla="*/ 27 h 37"/>
                <a:gd name="T4" fmla="*/ 38 w 38"/>
                <a:gd name="T5" fmla="*/ 12 h 37"/>
                <a:gd name="T6" fmla="*/ 11 w 38"/>
                <a:gd name="T7" fmla="*/ 35 h 37"/>
                <a:gd name="T8" fmla="*/ 27 w 38"/>
                <a:gd name="T9" fmla="*/ 37 h 37"/>
                <a:gd name="T10" fmla="*/ 1 w 38"/>
                <a:gd name="T11" fmla="*/ 12 h 37"/>
                <a:gd name="T12" fmla="*/ 0 w 38"/>
                <a:gd name="T13" fmla="*/ 26 h 37"/>
                <a:gd name="T14" fmla="*/ 25 w 38"/>
                <a:gd name="T15" fmla="*/ 0 h 37"/>
                <a:gd name="T16" fmla="*/ 14 w 38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14" y="0"/>
                  </a:moveTo>
                  <a:cubicBezTo>
                    <a:pt x="21" y="9"/>
                    <a:pt x="29" y="18"/>
                    <a:pt x="37" y="27"/>
                  </a:cubicBezTo>
                  <a:cubicBezTo>
                    <a:pt x="37" y="22"/>
                    <a:pt x="38" y="17"/>
                    <a:pt x="38" y="12"/>
                  </a:cubicBezTo>
                  <a:cubicBezTo>
                    <a:pt x="29" y="20"/>
                    <a:pt x="20" y="27"/>
                    <a:pt x="11" y="35"/>
                  </a:cubicBezTo>
                  <a:cubicBezTo>
                    <a:pt x="16" y="35"/>
                    <a:pt x="22" y="36"/>
                    <a:pt x="27" y="37"/>
                  </a:cubicBezTo>
                  <a:cubicBezTo>
                    <a:pt x="18" y="29"/>
                    <a:pt x="10" y="21"/>
                    <a:pt x="1" y="12"/>
                  </a:cubicBezTo>
                  <a:cubicBezTo>
                    <a:pt x="1" y="17"/>
                    <a:pt x="1" y="21"/>
                    <a:pt x="0" y="26"/>
                  </a:cubicBezTo>
                  <a:cubicBezTo>
                    <a:pt x="9" y="17"/>
                    <a:pt x="17" y="9"/>
                    <a:pt x="25" y="0"/>
                  </a:cubicBezTo>
                  <a:cubicBezTo>
                    <a:pt x="21" y="0"/>
                    <a:pt x="18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1" name="Freeform 152"/>
            <p:cNvSpPr>
              <a:spLocks/>
            </p:cNvSpPr>
            <p:nvPr userDrawn="1"/>
          </p:nvSpPr>
          <p:spPr bwMode="auto">
            <a:xfrm>
              <a:off x="4506913" y="10475913"/>
              <a:ext cx="117475" cy="77787"/>
            </a:xfrm>
            <a:custGeom>
              <a:avLst/>
              <a:gdLst>
                <a:gd name="T0" fmla="*/ 38 w 38"/>
                <a:gd name="T1" fmla="*/ 14 h 40"/>
                <a:gd name="T2" fmla="*/ 11 w 38"/>
                <a:gd name="T3" fmla="*/ 37 h 40"/>
                <a:gd name="T4" fmla="*/ 27 w 38"/>
                <a:gd name="T5" fmla="*/ 40 h 40"/>
                <a:gd name="T6" fmla="*/ 1 w 38"/>
                <a:gd name="T7" fmla="*/ 15 h 40"/>
                <a:gd name="T8" fmla="*/ 0 w 38"/>
                <a:gd name="T9" fmla="*/ 27 h 40"/>
                <a:gd name="T10" fmla="*/ 26 w 38"/>
                <a:gd name="T11" fmla="*/ 3 h 40"/>
                <a:gd name="T12" fmla="*/ 14 w 38"/>
                <a:gd name="T13" fmla="*/ 0 h 40"/>
                <a:gd name="T14" fmla="*/ 37 w 38"/>
                <a:gd name="T15" fmla="*/ 28 h 40"/>
                <a:gd name="T16" fmla="*/ 38 w 38"/>
                <a:gd name="T17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0">
                  <a:moveTo>
                    <a:pt x="38" y="14"/>
                  </a:moveTo>
                  <a:cubicBezTo>
                    <a:pt x="29" y="22"/>
                    <a:pt x="20" y="29"/>
                    <a:pt x="11" y="37"/>
                  </a:cubicBezTo>
                  <a:cubicBezTo>
                    <a:pt x="16" y="38"/>
                    <a:pt x="22" y="39"/>
                    <a:pt x="27" y="40"/>
                  </a:cubicBezTo>
                  <a:cubicBezTo>
                    <a:pt x="18" y="31"/>
                    <a:pt x="10" y="23"/>
                    <a:pt x="1" y="15"/>
                  </a:cubicBezTo>
                  <a:cubicBezTo>
                    <a:pt x="1" y="19"/>
                    <a:pt x="0" y="23"/>
                    <a:pt x="0" y="27"/>
                  </a:cubicBezTo>
                  <a:cubicBezTo>
                    <a:pt x="8" y="19"/>
                    <a:pt x="17" y="11"/>
                    <a:pt x="26" y="3"/>
                  </a:cubicBezTo>
                  <a:cubicBezTo>
                    <a:pt x="22" y="2"/>
                    <a:pt x="18" y="1"/>
                    <a:pt x="14" y="0"/>
                  </a:cubicBezTo>
                  <a:cubicBezTo>
                    <a:pt x="22" y="9"/>
                    <a:pt x="30" y="19"/>
                    <a:pt x="37" y="28"/>
                  </a:cubicBezTo>
                  <a:cubicBezTo>
                    <a:pt x="38" y="24"/>
                    <a:pt x="38" y="19"/>
                    <a:pt x="3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2" name="Freeform 153"/>
            <p:cNvSpPr>
              <a:spLocks/>
            </p:cNvSpPr>
            <p:nvPr userDrawn="1"/>
          </p:nvSpPr>
          <p:spPr bwMode="auto">
            <a:xfrm>
              <a:off x="8054975" y="657542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1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5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2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3" name="Freeform 154"/>
            <p:cNvSpPr>
              <a:spLocks/>
            </p:cNvSpPr>
            <p:nvPr userDrawn="1"/>
          </p:nvSpPr>
          <p:spPr bwMode="auto">
            <a:xfrm>
              <a:off x="942975" y="6573838"/>
              <a:ext cx="139700" cy="74612"/>
            </a:xfrm>
            <a:custGeom>
              <a:avLst/>
              <a:gdLst>
                <a:gd name="T0" fmla="*/ 0 w 45"/>
                <a:gd name="T1" fmla="*/ 21 h 39"/>
                <a:gd name="T2" fmla="*/ 21 w 45"/>
                <a:gd name="T3" fmla="*/ 0 h 39"/>
                <a:gd name="T4" fmla="*/ 41 w 45"/>
                <a:gd name="T5" fmla="*/ 27 h 39"/>
                <a:gd name="T6" fmla="*/ 45 w 45"/>
                <a:gd name="T7" fmla="*/ 13 h 39"/>
                <a:gd name="T8" fmla="*/ 18 w 45"/>
                <a:gd name="T9" fmla="*/ 38 h 39"/>
                <a:gd name="T10" fmla="*/ 32 w 45"/>
                <a:gd name="T11" fmla="*/ 39 h 39"/>
                <a:gd name="T12" fmla="*/ 7 w 45"/>
                <a:gd name="T13" fmla="*/ 12 h 39"/>
                <a:gd name="T14" fmla="*/ 0 w 45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9">
                  <a:moveTo>
                    <a:pt x="0" y="21"/>
                  </a:moveTo>
                  <a:cubicBezTo>
                    <a:pt x="8" y="12"/>
                    <a:pt x="17" y="4"/>
                    <a:pt x="21" y="0"/>
                  </a:cubicBezTo>
                  <a:cubicBezTo>
                    <a:pt x="27" y="8"/>
                    <a:pt x="34" y="18"/>
                    <a:pt x="41" y="27"/>
                  </a:cubicBezTo>
                  <a:cubicBezTo>
                    <a:pt x="43" y="23"/>
                    <a:pt x="44" y="18"/>
                    <a:pt x="45" y="13"/>
                  </a:cubicBezTo>
                  <a:cubicBezTo>
                    <a:pt x="36" y="22"/>
                    <a:pt x="27" y="30"/>
                    <a:pt x="18" y="38"/>
                  </a:cubicBezTo>
                  <a:cubicBezTo>
                    <a:pt x="23" y="39"/>
                    <a:pt x="27" y="39"/>
                    <a:pt x="32" y="39"/>
                  </a:cubicBezTo>
                  <a:cubicBezTo>
                    <a:pt x="24" y="30"/>
                    <a:pt x="15" y="21"/>
                    <a:pt x="7" y="12"/>
                  </a:cubicBezTo>
                  <a:cubicBezTo>
                    <a:pt x="4" y="15"/>
                    <a:pt x="2" y="18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4" name="Freeform 155"/>
            <p:cNvSpPr>
              <a:spLocks/>
            </p:cNvSpPr>
            <p:nvPr userDrawn="1"/>
          </p:nvSpPr>
          <p:spPr bwMode="auto">
            <a:xfrm>
              <a:off x="942975" y="9912350"/>
              <a:ext cx="133350" cy="82550"/>
            </a:xfrm>
            <a:custGeom>
              <a:avLst/>
              <a:gdLst>
                <a:gd name="T0" fmla="*/ 43 w 43"/>
                <a:gd name="T1" fmla="*/ 17 h 43"/>
                <a:gd name="T2" fmla="*/ 18 w 43"/>
                <a:gd name="T3" fmla="*/ 42 h 43"/>
                <a:gd name="T4" fmla="*/ 32 w 43"/>
                <a:gd name="T5" fmla="*/ 43 h 43"/>
                <a:gd name="T6" fmla="*/ 6 w 43"/>
                <a:gd name="T7" fmla="*/ 17 h 43"/>
                <a:gd name="T8" fmla="*/ 0 w 43"/>
                <a:gd name="T9" fmla="*/ 25 h 43"/>
                <a:gd name="T10" fmla="*/ 25 w 43"/>
                <a:gd name="T11" fmla="*/ 0 h 43"/>
                <a:gd name="T12" fmla="*/ 19 w 43"/>
                <a:gd name="T13" fmla="*/ 2 h 43"/>
                <a:gd name="T14" fmla="*/ 40 w 43"/>
                <a:gd name="T15" fmla="*/ 33 h 43"/>
                <a:gd name="T16" fmla="*/ 43 w 43"/>
                <a:gd name="T17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43" y="17"/>
                  </a:moveTo>
                  <a:cubicBezTo>
                    <a:pt x="34" y="25"/>
                    <a:pt x="26" y="34"/>
                    <a:pt x="18" y="42"/>
                  </a:cubicBezTo>
                  <a:cubicBezTo>
                    <a:pt x="22" y="42"/>
                    <a:pt x="27" y="42"/>
                    <a:pt x="32" y="43"/>
                  </a:cubicBezTo>
                  <a:cubicBezTo>
                    <a:pt x="23" y="34"/>
                    <a:pt x="15" y="25"/>
                    <a:pt x="6" y="17"/>
                  </a:cubicBezTo>
                  <a:cubicBezTo>
                    <a:pt x="4" y="19"/>
                    <a:pt x="2" y="22"/>
                    <a:pt x="0" y="25"/>
                  </a:cubicBezTo>
                  <a:cubicBezTo>
                    <a:pt x="8" y="16"/>
                    <a:pt x="17" y="8"/>
                    <a:pt x="25" y="0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26" y="13"/>
                    <a:pt x="33" y="23"/>
                    <a:pt x="40" y="33"/>
                  </a:cubicBezTo>
                  <a:cubicBezTo>
                    <a:pt x="41" y="28"/>
                    <a:pt x="42" y="23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5" name="Freeform 156"/>
            <p:cNvSpPr>
              <a:spLocks/>
            </p:cNvSpPr>
            <p:nvPr userDrawn="1"/>
          </p:nvSpPr>
          <p:spPr bwMode="auto">
            <a:xfrm>
              <a:off x="5381625" y="10482263"/>
              <a:ext cx="123825" cy="73025"/>
            </a:xfrm>
            <a:custGeom>
              <a:avLst/>
              <a:gdLst>
                <a:gd name="T0" fmla="*/ 40 w 40"/>
                <a:gd name="T1" fmla="*/ 11 h 38"/>
                <a:gd name="T2" fmla="*/ 19 w 40"/>
                <a:gd name="T3" fmla="*/ 35 h 38"/>
                <a:gd name="T4" fmla="*/ 29 w 40"/>
                <a:gd name="T5" fmla="*/ 38 h 38"/>
                <a:gd name="T6" fmla="*/ 8 w 40"/>
                <a:gd name="T7" fmla="*/ 9 h 38"/>
                <a:gd name="T8" fmla="*/ 0 w 40"/>
                <a:gd name="T9" fmla="*/ 19 h 38"/>
                <a:gd name="T10" fmla="*/ 20 w 40"/>
                <a:gd name="T11" fmla="*/ 0 h 38"/>
                <a:gd name="T12" fmla="*/ 39 w 40"/>
                <a:gd name="T13" fmla="*/ 26 h 38"/>
                <a:gd name="T14" fmla="*/ 40 w 40"/>
                <a:gd name="T15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40" y="11"/>
                  </a:moveTo>
                  <a:cubicBezTo>
                    <a:pt x="33" y="19"/>
                    <a:pt x="26" y="27"/>
                    <a:pt x="19" y="35"/>
                  </a:cubicBezTo>
                  <a:cubicBezTo>
                    <a:pt x="22" y="36"/>
                    <a:pt x="25" y="37"/>
                    <a:pt x="29" y="38"/>
                  </a:cubicBezTo>
                  <a:cubicBezTo>
                    <a:pt x="22" y="29"/>
                    <a:pt x="15" y="19"/>
                    <a:pt x="8" y="9"/>
                  </a:cubicBezTo>
                  <a:cubicBezTo>
                    <a:pt x="5" y="13"/>
                    <a:pt x="3" y="16"/>
                    <a:pt x="0" y="19"/>
                  </a:cubicBezTo>
                  <a:cubicBezTo>
                    <a:pt x="8" y="11"/>
                    <a:pt x="16" y="4"/>
                    <a:pt x="20" y="0"/>
                  </a:cubicBezTo>
                  <a:cubicBezTo>
                    <a:pt x="26" y="7"/>
                    <a:pt x="32" y="17"/>
                    <a:pt x="39" y="26"/>
                  </a:cubicBezTo>
                  <a:cubicBezTo>
                    <a:pt x="39" y="21"/>
                    <a:pt x="39" y="16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6" name="Freeform 157"/>
            <p:cNvSpPr>
              <a:spLocks/>
            </p:cNvSpPr>
            <p:nvPr userDrawn="1"/>
          </p:nvSpPr>
          <p:spPr bwMode="auto">
            <a:xfrm>
              <a:off x="3611563" y="10474325"/>
              <a:ext cx="144463" cy="82550"/>
            </a:xfrm>
            <a:custGeom>
              <a:avLst/>
              <a:gdLst>
                <a:gd name="T0" fmla="*/ 23 w 47"/>
                <a:gd name="T1" fmla="*/ 43 h 43"/>
                <a:gd name="T2" fmla="*/ 0 w 47"/>
                <a:gd name="T3" fmla="*/ 22 h 43"/>
                <a:gd name="T4" fmla="*/ 23 w 47"/>
                <a:gd name="T5" fmla="*/ 0 h 43"/>
                <a:gd name="T6" fmla="*/ 17 w 47"/>
                <a:gd name="T7" fmla="*/ 3 h 43"/>
                <a:gd name="T8" fmla="*/ 35 w 47"/>
                <a:gd name="T9" fmla="*/ 34 h 43"/>
                <a:gd name="T10" fmla="*/ 47 w 47"/>
                <a:gd name="T11" fmla="*/ 21 h 43"/>
                <a:gd name="T12" fmla="*/ 23 w 47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3">
                  <a:moveTo>
                    <a:pt x="23" y="43"/>
                  </a:moveTo>
                  <a:cubicBezTo>
                    <a:pt x="15" y="36"/>
                    <a:pt x="7" y="29"/>
                    <a:pt x="0" y="22"/>
                  </a:cubicBezTo>
                  <a:cubicBezTo>
                    <a:pt x="7" y="15"/>
                    <a:pt x="15" y="8"/>
                    <a:pt x="23" y="0"/>
                  </a:cubicBezTo>
                  <a:cubicBezTo>
                    <a:pt x="21" y="1"/>
                    <a:pt x="19" y="2"/>
                    <a:pt x="17" y="3"/>
                  </a:cubicBezTo>
                  <a:cubicBezTo>
                    <a:pt x="23" y="13"/>
                    <a:pt x="29" y="23"/>
                    <a:pt x="35" y="34"/>
                  </a:cubicBezTo>
                  <a:cubicBezTo>
                    <a:pt x="39" y="29"/>
                    <a:pt x="43" y="25"/>
                    <a:pt x="47" y="21"/>
                  </a:cubicBezTo>
                  <a:cubicBezTo>
                    <a:pt x="39" y="28"/>
                    <a:pt x="30" y="36"/>
                    <a:pt x="2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7" name="Freeform 158"/>
            <p:cNvSpPr>
              <a:spLocks/>
            </p:cNvSpPr>
            <p:nvPr userDrawn="1"/>
          </p:nvSpPr>
          <p:spPr bwMode="auto">
            <a:xfrm>
              <a:off x="3622675" y="6019800"/>
              <a:ext cx="117475" cy="69850"/>
            </a:xfrm>
            <a:custGeom>
              <a:avLst/>
              <a:gdLst>
                <a:gd name="T0" fmla="*/ 14 w 38"/>
                <a:gd name="T1" fmla="*/ 0 h 36"/>
                <a:gd name="T2" fmla="*/ 34 w 38"/>
                <a:gd name="T3" fmla="*/ 25 h 36"/>
                <a:gd name="T4" fmla="*/ 38 w 38"/>
                <a:gd name="T5" fmla="*/ 11 h 36"/>
                <a:gd name="T6" fmla="*/ 12 w 38"/>
                <a:gd name="T7" fmla="*/ 34 h 36"/>
                <a:gd name="T8" fmla="*/ 25 w 38"/>
                <a:gd name="T9" fmla="*/ 36 h 36"/>
                <a:gd name="T10" fmla="*/ 6 w 38"/>
                <a:gd name="T11" fmla="*/ 8 h 36"/>
                <a:gd name="T12" fmla="*/ 0 w 38"/>
                <a:gd name="T13" fmla="*/ 25 h 36"/>
                <a:gd name="T14" fmla="*/ 25 w 38"/>
                <a:gd name="T15" fmla="*/ 1 h 36"/>
                <a:gd name="T16" fmla="*/ 14 w 3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">
                  <a:moveTo>
                    <a:pt x="14" y="0"/>
                  </a:moveTo>
                  <a:cubicBezTo>
                    <a:pt x="21" y="9"/>
                    <a:pt x="28" y="17"/>
                    <a:pt x="34" y="25"/>
                  </a:cubicBezTo>
                  <a:cubicBezTo>
                    <a:pt x="36" y="20"/>
                    <a:pt x="37" y="16"/>
                    <a:pt x="38" y="11"/>
                  </a:cubicBezTo>
                  <a:cubicBezTo>
                    <a:pt x="29" y="19"/>
                    <a:pt x="21" y="26"/>
                    <a:pt x="12" y="34"/>
                  </a:cubicBezTo>
                  <a:cubicBezTo>
                    <a:pt x="16" y="35"/>
                    <a:pt x="21" y="35"/>
                    <a:pt x="25" y="36"/>
                  </a:cubicBezTo>
                  <a:cubicBezTo>
                    <a:pt x="19" y="26"/>
                    <a:pt x="12" y="17"/>
                    <a:pt x="6" y="8"/>
                  </a:cubicBezTo>
                  <a:cubicBezTo>
                    <a:pt x="4" y="13"/>
                    <a:pt x="2" y="19"/>
                    <a:pt x="0" y="25"/>
                  </a:cubicBezTo>
                  <a:cubicBezTo>
                    <a:pt x="9" y="17"/>
                    <a:pt x="17" y="9"/>
                    <a:pt x="25" y="1"/>
                  </a:cubicBezTo>
                  <a:cubicBezTo>
                    <a:pt x="22" y="1"/>
                    <a:pt x="18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8" name="Freeform 159"/>
            <p:cNvSpPr>
              <a:spLocks/>
            </p:cNvSpPr>
            <p:nvPr userDrawn="1"/>
          </p:nvSpPr>
          <p:spPr bwMode="auto">
            <a:xfrm>
              <a:off x="5381625" y="6011863"/>
              <a:ext cx="147638" cy="77787"/>
            </a:xfrm>
            <a:custGeom>
              <a:avLst/>
              <a:gdLst>
                <a:gd name="T0" fmla="*/ 18 w 48"/>
                <a:gd name="T1" fmla="*/ 5 h 40"/>
                <a:gd name="T2" fmla="*/ 39 w 48"/>
                <a:gd name="T3" fmla="*/ 30 h 40"/>
                <a:gd name="T4" fmla="*/ 48 w 48"/>
                <a:gd name="T5" fmla="*/ 21 h 40"/>
                <a:gd name="T6" fmla="*/ 27 w 48"/>
                <a:gd name="T7" fmla="*/ 40 h 40"/>
                <a:gd name="T8" fmla="*/ 8 w 48"/>
                <a:gd name="T9" fmla="*/ 13 h 40"/>
                <a:gd name="T10" fmla="*/ 0 w 48"/>
                <a:gd name="T11" fmla="*/ 23 h 40"/>
                <a:gd name="T12" fmla="*/ 24 w 48"/>
                <a:gd name="T13" fmla="*/ 0 h 40"/>
                <a:gd name="T14" fmla="*/ 18 w 4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0">
                  <a:moveTo>
                    <a:pt x="18" y="5"/>
                  </a:moveTo>
                  <a:cubicBezTo>
                    <a:pt x="25" y="13"/>
                    <a:pt x="32" y="21"/>
                    <a:pt x="39" y="30"/>
                  </a:cubicBezTo>
                  <a:cubicBezTo>
                    <a:pt x="42" y="27"/>
                    <a:pt x="45" y="24"/>
                    <a:pt x="48" y="21"/>
                  </a:cubicBezTo>
                  <a:cubicBezTo>
                    <a:pt x="40" y="28"/>
                    <a:pt x="32" y="36"/>
                    <a:pt x="27" y="40"/>
                  </a:cubicBezTo>
                  <a:cubicBezTo>
                    <a:pt x="22" y="32"/>
                    <a:pt x="15" y="23"/>
                    <a:pt x="8" y="13"/>
                  </a:cubicBezTo>
                  <a:cubicBezTo>
                    <a:pt x="5" y="16"/>
                    <a:pt x="3" y="20"/>
                    <a:pt x="0" y="23"/>
                  </a:cubicBezTo>
                  <a:cubicBezTo>
                    <a:pt x="8" y="15"/>
                    <a:pt x="16" y="8"/>
                    <a:pt x="24" y="0"/>
                  </a:cubicBezTo>
                  <a:cubicBezTo>
                    <a:pt x="22" y="2"/>
                    <a:pt x="20" y="3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9" name="Freeform 160"/>
            <p:cNvSpPr>
              <a:spLocks/>
            </p:cNvSpPr>
            <p:nvPr userDrawn="1"/>
          </p:nvSpPr>
          <p:spPr bwMode="auto">
            <a:xfrm>
              <a:off x="2740025" y="6024563"/>
              <a:ext cx="106363" cy="63500"/>
            </a:xfrm>
            <a:custGeom>
              <a:avLst/>
              <a:gdLst>
                <a:gd name="T0" fmla="*/ 13 w 35"/>
                <a:gd name="T1" fmla="*/ 0 h 32"/>
                <a:gd name="T2" fmla="*/ 32 w 35"/>
                <a:gd name="T3" fmla="*/ 20 h 32"/>
                <a:gd name="T4" fmla="*/ 35 w 35"/>
                <a:gd name="T5" fmla="*/ 11 h 32"/>
                <a:gd name="T6" fmla="*/ 11 w 35"/>
                <a:gd name="T7" fmla="*/ 28 h 32"/>
                <a:gd name="T8" fmla="*/ 21 w 35"/>
                <a:gd name="T9" fmla="*/ 32 h 32"/>
                <a:gd name="T10" fmla="*/ 6 w 35"/>
                <a:gd name="T11" fmla="*/ 7 h 32"/>
                <a:gd name="T12" fmla="*/ 0 w 35"/>
                <a:gd name="T13" fmla="*/ 19 h 32"/>
                <a:gd name="T14" fmla="*/ 23 w 35"/>
                <a:gd name="T15" fmla="*/ 0 h 32"/>
                <a:gd name="T16" fmla="*/ 13 w 3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13" y="0"/>
                  </a:moveTo>
                  <a:cubicBezTo>
                    <a:pt x="19" y="7"/>
                    <a:pt x="26" y="14"/>
                    <a:pt x="32" y="20"/>
                  </a:cubicBezTo>
                  <a:cubicBezTo>
                    <a:pt x="33" y="17"/>
                    <a:pt x="34" y="14"/>
                    <a:pt x="35" y="11"/>
                  </a:cubicBezTo>
                  <a:cubicBezTo>
                    <a:pt x="27" y="17"/>
                    <a:pt x="19" y="23"/>
                    <a:pt x="11" y="28"/>
                  </a:cubicBezTo>
                  <a:cubicBezTo>
                    <a:pt x="14" y="30"/>
                    <a:pt x="18" y="31"/>
                    <a:pt x="21" y="32"/>
                  </a:cubicBezTo>
                  <a:cubicBezTo>
                    <a:pt x="16" y="24"/>
                    <a:pt x="11" y="16"/>
                    <a:pt x="6" y="7"/>
                  </a:cubicBezTo>
                  <a:cubicBezTo>
                    <a:pt x="4" y="11"/>
                    <a:pt x="2" y="15"/>
                    <a:pt x="0" y="19"/>
                  </a:cubicBezTo>
                  <a:cubicBezTo>
                    <a:pt x="7" y="13"/>
                    <a:pt x="15" y="7"/>
                    <a:pt x="23" y="0"/>
                  </a:cubicBezTo>
                  <a:cubicBezTo>
                    <a:pt x="20" y="0"/>
                    <a:pt x="16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0" name="Freeform 161"/>
            <p:cNvSpPr>
              <a:spLocks/>
            </p:cNvSpPr>
            <p:nvPr userDrawn="1"/>
          </p:nvSpPr>
          <p:spPr bwMode="auto">
            <a:xfrm>
              <a:off x="6294438" y="10487025"/>
              <a:ext cx="98425" cy="58737"/>
            </a:xfrm>
            <a:custGeom>
              <a:avLst/>
              <a:gdLst>
                <a:gd name="T0" fmla="*/ 11 w 32"/>
                <a:gd name="T1" fmla="*/ 0 h 30"/>
                <a:gd name="T2" fmla="*/ 31 w 32"/>
                <a:gd name="T3" fmla="*/ 19 h 30"/>
                <a:gd name="T4" fmla="*/ 32 w 32"/>
                <a:gd name="T5" fmla="*/ 9 h 30"/>
                <a:gd name="T6" fmla="*/ 10 w 32"/>
                <a:gd name="T7" fmla="*/ 29 h 30"/>
                <a:gd name="T8" fmla="*/ 21 w 32"/>
                <a:gd name="T9" fmla="*/ 30 h 30"/>
                <a:gd name="T10" fmla="*/ 1 w 32"/>
                <a:gd name="T11" fmla="*/ 9 h 30"/>
                <a:gd name="T12" fmla="*/ 0 w 32"/>
                <a:gd name="T13" fmla="*/ 19 h 30"/>
                <a:gd name="T14" fmla="*/ 20 w 32"/>
                <a:gd name="T15" fmla="*/ 0 h 30"/>
                <a:gd name="T16" fmla="*/ 11 w 32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1" y="0"/>
                  </a:moveTo>
                  <a:cubicBezTo>
                    <a:pt x="18" y="6"/>
                    <a:pt x="24" y="13"/>
                    <a:pt x="31" y="19"/>
                  </a:cubicBezTo>
                  <a:cubicBezTo>
                    <a:pt x="31" y="16"/>
                    <a:pt x="32" y="13"/>
                    <a:pt x="32" y="9"/>
                  </a:cubicBezTo>
                  <a:cubicBezTo>
                    <a:pt x="25" y="16"/>
                    <a:pt x="17" y="23"/>
                    <a:pt x="10" y="29"/>
                  </a:cubicBezTo>
                  <a:cubicBezTo>
                    <a:pt x="14" y="30"/>
                    <a:pt x="18" y="30"/>
                    <a:pt x="21" y="30"/>
                  </a:cubicBezTo>
                  <a:cubicBezTo>
                    <a:pt x="14" y="23"/>
                    <a:pt x="8" y="16"/>
                    <a:pt x="1" y="9"/>
                  </a:cubicBezTo>
                  <a:cubicBezTo>
                    <a:pt x="0" y="12"/>
                    <a:pt x="0" y="16"/>
                    <a:pt x="0" y="19"/>
                  </a:cubicBezTo>
                  <a:cubicBezTo>
                    <a:pt x="7" y="13"/>
                    <a:pt x="14" y="7"/>
                    <a:pt x="20" y="0"/>
                  </a:cubicBezTo>
                  <a:cubicBezTo>
                    <a:pt x="17" y="0"/>
                    <a:pt x="14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1" name="Freeform 162"/>
            <p:cNvSpPr>
              <a:spLocks/>
            </p:cNvSpPr>
            <p:nvPr userDrawn="1"/>
          </p:nvSpPr>
          <p:spPr bwMode="auto">
            <a:xfrm>
              <a:off x="7615238" y="6299200"/>
              <a:ext cx="104775" cy="65087"/>
            </a:xfrm>
            <a:custGeom>
              <a:avLst/>
              <a:gdLst>
                <a:gd name="T0" fmla="*/ 33 w 34"/>
                <a:gd name="T1" fmla="*/ 12 h 34"/>
                <a:gd name="T2" fmla="*/ 13 w 34"/>
                <a:gd name="T3" fmla="*/ 34 h 34"/>
                <a:gd name="T4" fmla="*/ 24 w 34"/>
                <a:gd name="T5" fmla="*/ 34 h 34"/>
                <a:gd name="T6" fmla="*/ 4 w 34"/>
                <a:gd name="T7" fmla="*/ 12 h 34"/>
                <a:gd name="T8" fmla="*/ 0 w 34"/>
                <a:gd name="T9" fmla="*/ 22 h 34"/>
                <a:gd name="T10" fmla="*/ 27 w 34"/>
                <a:gd name="T11" fmla="*/ 6 h 34"/>
                <a:gd name="T12" fmla="*/ 13 w 34"/>
                <a:gd name="T13" fmla="*/ 0 h 34"/>
                <a:gd name="T14" fmla="*/ 34 w 34"/>
                <a:gd name="T15" fmla="*/ 24 h 34"/>
                <a:gd name="T16" fmla="*/ 33 w 34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3" y="12"/>
                  </a:moveTo>
                  <a:cubicBezTo>
                    <a:pt x="27" y="19"/>
                    <a:pt x="20" y="27"/>
                    <a:pt x="13" y="34"/>
                  </a:cubicBezTo>
                  <a:cubicBezTo>
                    <a:pt x="17" y="34"/>
                    <a:pt x="20" y="34"/>
                    <a:pt x="24" y="34"/>
                  </a:cubicBezTo>
                  <a:cubicBezTo>
                    <a:pt x="17" y="27"/>
                    <a:pt x="10" y="20"/>
                    <a:pt x="4" y="12"/>
                  </a:cubicBezTo>
                  <a:cubicBezTo>
                    <a:pt x="2" y="16"/>
                    <a:pt x="1" y="19"/>
                    <a:pt x="0" y="22"/>
                  </a:cubicBezTo>
                  <a:cubicBezTo>
                    <a:pt x="9" y="17"/>
                    <a:pt x="18" y="11"/>
                    <a:pt x="27" y="6"/>
                  </a:cubicBezTo>
                  <a:cubicBezTo>
                    <a:pt x="23" y="4"/>
                    <a:pt x="18" y="2"/>
                    <a:pt x="13" y="0"/>
                  </a:cubicBezTo>
                  <a:cubicBezTo>
                    <a:pt x="20" y="8"/>
                    <a:pt x="27" y="16"/>
                    <a:pt x="34" y="24"/>
                  </a:cubicBezTo>
                  <a:cubicBezTo>
                    <a:pt x="34" y="20"/>
                    <a:pt x="34" y="16"/>
                    <a:pt x="3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2" name="Freeform 163"/>
            <p:cNvSpPr>
              <a:spLocks/>
            </p:cNvSpPr>
            <p:nvPr userDrawn="1"/>
          </p:nvSpPr>
          <p:spPr bwMode="auto">
            <a:xfrm>
              <a:off x="1408113" y="6300788"/>
              <a:ext cx="104775" cy="61912"/>
            </a:xfrm>
            <a:custGeom>
              <a:avLst/>
              <a:gdLst>
                <a:gd name="T0" fmla="*/ 23 w 34"/>
                <a:gd name="T1" fmla="*/ 32 h 32"/>
                <a:gd name="T2" fmla="*/ 3 w 34"/>
                <a:gd name="T3" fmla="*/ 11 h 32"/>
                <a:gd name="T4" fmla="*/ 0 w 34"/>
                <a:gd name="T5" fmla="*/ 22 h 32"/>
                <a:gd name="T6" fmla="*/ 27 w 34"/>
                <a:gd name="T7" fmla="*/ 4 h 32"/>
                <a:gd name="T8" fmla="*/ 12 w 34"/>
                <a:gd name="T9" fmla="*/ 0 h 32"/>
                <a:gd name="T10" fmla="*/ 34 w 34"/>
                <a:gd name="T11" fmla="*/ 23 h 32"/>
                <a:gd name="T12" fmla="*/ 34 w 34"/>
                <a:gd name="T13" fmla="*/ 11 h 32"/>
                <a:gd name="T14" fmla="*/ 12 w 34"/>
                <a:gd name="T15" fmla="*/ 31 h 32"/>
                <a:gd name="T16" fmla="*/ 23 w 3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3" y="32"/>
                  </a:moveTo>
                  <a:cubicBezTo>
                    <a:pt x="16" y="25"/>
                    <a:pt x="10" y="18"/>
                    <a:pt x="3" y="11"/>
                  </a:cubicBezTo>
                  <a:cubicBezTo>
                    <a:pt x="2" y="14"/>
                    <a:pt x="1" y="18"/>
                    <a:pt x="0" y="22"/>
                  </a:cubicBezTo>
                  <a:cubicBezTo>
                    <a:pt x="9" y="16"/>
                    <a:pt x="18" y="10"/>
                    <a:pt x="27" y="4"/>
                  </a:cubicBezTo>
                  <a:cubicBezTo>
                    <a:pt x="22" y="3"/>
                    <a:pt x="17" y="2"/>
                    <a:pt x="12" y="0"/>
                  </a:cubicBezTo>
                  <a:cubicBezTo>
                    <a:pt x="19" y="8"/>
                    <a:pt x="26" y="15"/>
                    <a:pt x="34" y="23"/>
                  </a:cubicBezTo>
                  <a:cubicBezTo>
                    <a:pt x="34" y="19"/>
                    <a:pt x="34" y="15"/>
                    <a:pt x="34" y="11"/>
                  </a:cubicBezTo>
                  <a:cubicBezTo>
                    <a:pt x="27" y="18"/>
                    <a:pt x="19" y="25"/>
                    <a:pt x="12" y="31"/>
                  </a:cubicBezTo>
                  <a:cubicBezTo>
                    <a:pt x="16" y="32"/>
                    <a:pt x="20" y="32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3" name="Freeform 164"/>
            <p:cNvSpPr>
              <a:spLocks/>
            </p:cNvSpPr>
            <p:nvPr userDrawn="1"/>
          </p:nvSpPr>
          <p:spPr bwMode="auto">
            <a:xfrm>
              <a:off x="6291263" y="6024563"/>
              <a:ext cx="101600" cy="63500"/>
            </a:xfrm>
            <a:custGeom>
              <a:avLst/>
              <a:gdLst>
                <a:gd name="T0" fmla="*/ 33 w 33"/>
                <a:gd name="T1" fmla="*/ 10 h 32"/>
                <a:gd name="T2" fmla="*/ 12 w 33"/>
                <a:gd name="T3" fmla="*/ 29 h 32"/>
                <a:gd name="T4" fmla="*/ 21 w 33"/>
                <a:gd name="T5" fmla="*/ 32 h 32"/>
                <a:gd name="T6" fmla="*/ 2 w 33"/>
                <a:gd name="T7" fmla="*/ 9 h 32"/>
                <a:gd name="T8" fmla="*/ 0 w 33"/>
                <a:gd name="T9" fmla="*/ 19 h 32"/>
                <a:gd name="T10" fmla="*/ 23 w 33"/>
                <a:gd name="T11" fmla="*/ 1 h 32"/>
                <a:gd name="T12" fmla="*/ 11 w 33"/>
                <a:gd name="T13" fmla="*/ 0 h 32"/>
                <a:gd name="T14" fmla="*/ 32 w 33"/>
                <a:gd name="T15" fmla="*/ 20 h 32"/>
                <a:gd name="T16" fmla="*/ 33 w 33"/>
                <a:gd name="T1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3" y="10"/>
                  </a:moveTo>
                  <a:cubicBezTo>
                    <a:pt x="26" y="17"/>
                    <a:pt x="19" y="23"/>
                    <a:pt x="12" y="29"/>
                  </a:cubicBezTo>
                  <a:cubicBezTo>
                    <a:pt x="15" y="30"/>
                    <a:pt x="18" y="31"/>
                    <a:pt x="21" y="32"/>
                  </a:cubicBezTo>
                  <a:cubicBezTo>
                    <a:pt x="15" y="25"/>
                    <a:pt x="9" y="17"/>
                    <a:pt x="2" y="9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8" y="13"/>
                    <a:pt x="15" y="7"/>
                    <a:pt x="23" y="1"/>
                  </a:cubicBezTo>
                  <a:cubicBezTo>
                    <a:pt x="19" y="0"/>
                    <a:pt x="15" y="0"/>
                    <a:pt x="11" y="0"/>
                  </a:cubicBezTo>
                  <a:cubicBezTo>
                    <a:pt x="18" y="7"/>
                    <a:pt x="25" y="13"/>
                    <a:pt x="32" y="20"/>
                  </a:cubicBezTo>
                  <a:cubicBezTo>
                    <a:pt x="32" y="17"/>
                    <a:pt x="32" y="14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4" name="Freeform 165"/>
            <p:cNvSpPr>
              <a:spLocks/>
            </p:cNvSpPr>
            <p:nvPr userDrawn="1"/>
          </p:nvSpPr>
          <p:spPr bwMode="auto">
            <a:xfrm>
              <a:off x="1417638" y="10204450"/>
              <a:ext cx="95250" cy="69850"/>
            </a:xfrm>
            <a:custGeom>
              <a:avLst/>
              <a:gdLst>
                <a:gd name="T0" fmla="*/ 0 w 31"/>
                <a:gd name="T1" fmla="*/ 23 h 36"/>
                <a:gd name="T2" fmla="*/ 21 w 31"/>
                <a:gd name="T3" fmla="*/ 1 h 36"/>
                <a:gd name="T4" fmla="*/ 9 w 31"/>
                <a:gd name="T5" fmla="*/ 0 h 36"/>
                <a:gd name="T6" fmla="*/ 31 w 31"/>
                <a:gd name="T7" fmla="*/ 23 h 36"/>
                <a:gd name="T8" fmla="*/ 31 w 31"/>
                <a:gd name="T9" fmla="*/ 11 h 36"/>
                <a:gd name="T10" fmla="*/ 9 w 31"/>
                <a:gd name="T11" fmla="*/ 31 h 36"/>
                <a:gd name="T12" fmla="*/ 19 w 31"/>
                <a:gd name="T13" fmla="*/ 36 h 36"/>
                <a:gd name="T14" fmla="*/ 3 w 31"/>
                <a:gd name="T15" fmla="*/ 8 h 36"/>
                <a:gd name="T16" fmla="*/ 0 w 31"/>
                <a:gd name="T1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6">
                  <a:moveTo>
                    <a:pt x="0" y="23"/>
                  </a:moveTo>
                  <a:cubicBezTo>
                    <a:pt x="7" y="16"/>
                    <a:pt x="14" y="8"/>
                    <a:pt x="21" y="1"/>
                  </a:cubicBezTo>
                  <a:cubicBezTo>
                    <a:pt x="17" y="1"/>
                    <a:pt x="13" y="1"/>
                    <a:pt x="9" y="0"/>
                  </a:cubicBezTo>
                  <a:cubicBezTo>
                    <a:pt x="16" y="8"/>
                    <a:pt x="23" y="15"/>
                    <a:pt x="31" y="23"/>
                  </a:cubicBezTo>
                  <a:cubicBezTo>
                    <a:pt x="31" y="19"/>
                    <a:pt x="31" y="15"/>
                    <a:pt x="31" y="11"/>
                  </a:cubicBezTo>
                  <a:cubicBezTo>
                    <a:pt x="24" y="18"/>
                    <a:pt x="16" y="25"/>
                    <a:pt x="9" y="31"/>
                  </a:cubicBezTo>
                  <a:cubicBezTo>
                    <a:pt x="12" y="33"/>
                    <a:pt x="16" y="34"/>
                    <a:pt x="19" y="36"/>
                  </a:cubicBezTo>
                  <a:cubicBezTo>
                    <a:pt x="14" y="27"/>
                    <a:pt x="8" y="17"/>
                    <a:pt x="3" y="8"/>
                  </a:cubicBezTo>
                  <a:cubicBezTo>
                    <a:pt x="2" y="13"/>
                    <a:pt x="1" y="18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5" name="Freeform 166"/>
            <p:cNvSpPr>
              <a:spLocks/>
            </p:cNvSpPr>
            <p:nvPr userDrawn="1"/>
          </p:nvSpPr>
          <p:spPr bwMode="auto">
            <a:xfrm>
              <a:off x="7615238" y="10201275"/>
              <a:ext cx="107950" cy="66675"/>
            </a:xfrm>
            <a:custGeom>
              <a:avLst/>
              <a:gdLst>
                <a:gd name="T0" fmla="*/ 24 w 35"/>
                <a:gd name="T1" fmla="*/ 35 h 35"/>
                <a:gd name="T2" fmla="*/ 4 w 35"/>
                <a:gd name="T3" fmla="*/ 13 h 35"/>
                <a:gd name="T4" fmla="*/ 0 w 35"/>
                <a:gd name="T5" fmla="*/ 23 h 35"/>
                <a:gd name="T6" fmla="*/ 25 w 35"/>
                <a:gd name="T7" fmla="*/ 5 h 35"/>
                <a:gd name="T8" fmla="*/ 14 w 35"/>
                <a:gd name="T9" fmla="*/ 0 h 35"/>
                <a:gd name="T10" fmla="*/ 31 w 35"/>
                <a:gd name="T11" fmla="*/ 28 h 35"/>
                <a:gd name="T12" fmla="*/ 35 w 35"/>
                <a:gd name="T13" fmla="*/ 13 h 35"/>
                <a:gd name="T14" fmla="*/ 13 w 35"/>
                <a:gd name="T15" fmla="*/ 34 h 35"/>
                <a:gd name="T16" fmla="*/ 24 w 3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5">
                  <a:moveTo>
                    <a:pt x="24" y="35"/>
                  </a:moveTo>
                  <a:cubicBezTo>
                    <a:pt x="17" y="28"/>
                    <a:pt x="11" y="20"/>
                    <a:pt x="4" y="13"/>
                  </a:cubicBezTo>
                  <a:cubicBezTo>
                    <a:pt x="3" y="16"/>
                    <a:pt x="1" y="20"/>
                    <a:pt x="0" y="23"/>
                  </a:cubicBezTo>
                  <a:cubicBezTo>
                    <a:pt x="8" y="17"/>
                    <a:pt x="16" y="11"/>
                    <a:pt x="25" y="5"/>
                  </a:cubicBezTo>
                  <a:cubicBezTo>
                    <a:pt x="21" y="3"/>
                    <a:pt x="18" y="2"/>
                    <a:pt x="14" y="0"/>
                  </a:cubicBezTo>
                  <a:cubicBezTo>
                    <a:pt x="20" y="10"/>
                    <a:pt x="25" y="19"/>
                    <a:pt x="31" y="28"/>
                  </a:cubicBezTo>
                  <a:cubicBezTo>
                    <a:pt x="32" y="23"/>
                    <a:pt x="34" y="18"/>
                    <a:pt x="35" y="13"/>
                  </a:cubicBezTo>
                  <a:cubicBezTo>
                    <a:pt x="28" y="20"/>
                    <a:pt x="20" y="27"/>
                    <a:pt x="13" y="34"/>
                  </a:cubicBezTo>
                  <a:cubicBezTo>
                    <a:pt x="17" y="35"/>
                    <a:pt x="20" y="35"/>
                    <a:pt x="2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6" name="Freeform 167"/>
            <p:cNvSpPr>
              <a:spLocks/>
            </p:cNvSpPr>
            <p:nvPr userDrawn="1"/>
          </p:nvSpPr>
          <p:spPr bwMode="auto">
            <a:xfrm>
              <a:off x="2744788" y="10479088"/>
              <a:ext cx="96838" cy="66675"/>
            </a:xfrm>
            <a:custGeom>
              <a:avLst/>
              <a:gdLst>
                <a:gd name="T0" fmla="*/ 31 w 31"/>
                <a:gd name="T1" fmla="*/ 15 h 34"/>
                <a:gd name="T2" fmla="*/ 9 w 31"/>
                <a:gd name="T3" fmla="*/ 32 h 34"/>
                <a:gd name="T4" fmla="*/ 21 w 31"/>
                <a:gd name="T5" fmla="*/ 34 h 34"/>
                <a:gd name="T6" fmla="*/ 1 w 31"/>
                <a:gd name="T7" fmla="*/ 13 h 34"/>
                <a:gd name="T8" fmla="*/ 0 w 31"/>
                <a:gd name="T9" fmla="*/ 23 h 34"/>
                <a:gd name="T10" fmla="*/ 20 w 31"/>
                <a:gd name="T11" fmla="*/ 4 h 34"/>
                <a:gd name="T12" fmla="*/ 12 w 31"/>
                <a:gd name="T13" fmla="*/ 0 h 34"/>
                <a:gd name="T14" fmla="*/ 28 w 31"/>
                <a:gd name="T15" fmla="*/ 26 h 34"/>
                <a:gd name="T16" fmla="*/ 31 w 31"/>
                <a:gd name="T17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31" y="15"/>
                  </a:moveTo>
                  <a:cubicBezTo>
                    <a:pt x="24" y="21"/>
                    <a:pt x="16" y="26"/>
                    <a:pt x="9" y="32"/>
                  </a:cubicBezTo>
                  <a:cubicBezTo>
                    <a:pt x="13" y="33"/>
                    <a:pt x="17" y="33"/>
                    <a:pt x="21" y="34"/>
                  </a:cubicBezTo>
                  <a:cubicBezTo>
                    <a:pt x="15" y="27"/>
                    <a:pt x="8" y="20"/>
                    <a:pt x="1" y="13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6" y="17"/>
                    <a:pt x="13" y="11"/>
                    <a:pt x="20" y="4"/>
                  </a:cubicBezTo>
                  <a:cubicBezTo>
                    <a:pt x="18" y="3"/>
                    <a:pt x="15" y="2"/>
                    <a:pt x="12" y="0"/>
                  </a:cubicBezTo>
                  <a:cubicBezTo>
                    <a:pt x="17" y="9"/>
                    <a:pt x="23" y="18"/>
                    <a:pt x="28" y="26"/>
                  </a:cubicBezTo>
                  <a:cubicBezTo>
                    <a:pt x="29" y="22"/>
                    <a:pt x="30" y="19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7" name="Freeform 168"/>
            <p:cNvSpPr>
              <a:spLocks/>
            </p:cNvSpPr>
            <p:nvPr userDrawn="1"/>
          </p:nvSpPr>
          <p:spPr bwMode="auto">
            <a:xfrm>
              <a:off x="539750" y="6305550"/>
              <a:ext cx="80963" cy="55562"/>
            </a:xfrm>
            <a:custGeom>
              <a:avLst/>
              <a:gdLst>
                <a:gd name="T0" fmla="*/ 0 w 26"/>
                <a:gd name="T1" fmla="*/ 18 h 28"/>
                <a:gd name="T2" fmla="*/ 16 w 26"/>
                <a:gd name="T3" fmla="*/ 0 h 28"/>
                <a:gd name="T4" fmla="*/ 8 w 26"/>
                <a:gd name="T5" fmla="*/ 0 h 28"/>
                <a:gd name="T6" fmla="*/ 22 w 26"/>
                <a:gd name="T7" fmla="*/ 21 h 28"/>
                <a:gd name="T8" fmla="*/ 26 w 26"/>
                <a:gd name="T9" fmla="*/ 10 h 28"/>
                <a:gd name="T10" fmla="*/ 7 w 26"/>
                <a:gd name="T11" fmla="*/ 26 h 28"/>
                <a:gd name="T12" fmla="*/ 15 w 26"/>
                <a:gd name="T13" fmla="*/ 28 h 28"/>
                <a:gd name="T14" fmla="*/ 0 w 26"/>
                <a:gd name="T15" fmla="*/ 9 h 28"/>
                <a:gd name="T16" fmla="*/ 0 w 26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8">
                  <a:moveTo>
                    <a:pt x="0" y="18"/>
                  </a:moveTo>
                  <a:cubicBezTo>
                    <a:pt x="5" y="12"/>
                    <a:pt x="10" y="6"/>
                    <a:pt x="16" y="0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12" y="7"/>
                    <a:pt x="17" y="14"/>
                    <a:pt x="22" y="21"/>
                  </a:cubicBezTo>
                  <a:cubicBezTo>
                    <a:pt x="23" y="17"/>
                    <a:pt x="24" y="13"/>
                    <a:pt x="26" y="10"/>
                  </a:cubicBezTo>
                  <a:cubicBezTo>
                    <a:pt x="19" y="15"/>
                    <a:pt x="13" y="20"/>
                    <a:pt x="7" y="26"/>
                  </a:cubicBezTo>
                  <a:cubicBezTo>
                    <a:pt x="10" y="27"/>
                    <a:pt x="13" y="28"/>
                    <a:pt x="15" y="28"/>
                  </a:cubicBezTo>
                  <a:cubicBezTo>
                    <a:pt x="10" y="22"/>
                    <a:pt x="5" y="15"/>
                    <a:pt x="0" y="9"/>
                  </a:cubicBezTo>
                  <a:cubicBezTo>
                    <a:pt x="0" y="12"/>
                    <a:pt x="0" y="15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8" name="Freeform 169"/>
            <p:cNvSpPr>
              <a:spLocks/>
            </p:cNvSpPr>
            <p:nvPr userDrawn="1"/>
          </p:nvSpPr>
          <p:spPr bwMode="auto">
            <a:xfrm>
              <a:off x="1858963" y="6022975"/>
              <a:ext cx="95250" cy="53975"/>
            </a:xfrm>
            <a:custGeom>
              <a:avLst/>
              <a:gdLst>
                <a:gd name="T0" fmla="*/ 19 w 31"/>
                <a:gd name="T1" fmla="*/ 28 h 28"/>
                <a:gd name="T2" fmla="*/ 3 w 31"/>
                <a:gd name="T3" fmla="*/ 12 h 28"/>
                <a:gd name="T4" fmla="*/ 0 w 31"/>
                <a:gd name="T5" fmla="*/ 19 h 28"/>
                <a:gd name="T6" fmla="*/ 21 w 31"/>
                <a:gd name="T7" fmla="*/ 5 h 28"/>
                <a:gd name="T8" fmla="*/ 13 w 31"/>
                <a:gd name="T9" fmla="*/ 0 h 28"/>
                <a:gd name="T10" fmla="*/ 26 w 31"/>
                <a:gd name="T11" fmla="*/ 21 h 28"/>
                <a:gd name="T12" fmla="*/ 31 w 31"/>
                <a:gd name="T13" fmla="*/ 13 h 28"/>
                <a:gd name="T14" fmla="*/ 10 w 31"/>
                <a:gd name="T15" fmla="*/ 26 h 28"/>
                <a:gd name="T16" fmla="*/ 19 w 31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19" y="28"/>
                  </a:moveTo>
                  <a:cubicBezTo>
                    <a:pt x="14" y="23"/>
                    <a:pt x="9" y="17"/>
                    <a:pt x="3" y="12"/>
                  </a:cubicBezTo>
                  <a:cubicBezTo>
                    <a:pt x="2" y="14"/>
                    <a:pt x="1" y="16"/>
                    <a:pt x="0" y="19"/>
                  </a:cubicBezTo>
                  <a:cubicBezTo>
                    <a:pt x="7" y="14"/>
                    <a:pt x="14" y="10"/>
                    <a:pt x="21" y="5"/>
                  </a:cubicBezTo>
                  <a:cubicBezTo>
                    <a:pt x="18" y="4"/>
                    <a:pt x="16" y="2"/>
                    <a:pt x="13" y="0"/>
                  </a:cubicBezTo>
                  <a:cubicBezTo>
                    <a:pt x="17" y="7"/>
                    <a:pt x="22" y="14"/>
                    <a:pt x="26" y="21"/>
                  </a:cubicBezTo>
                  <a:cubicBezTo>
                    <a:pt x="28" y="18"/>
                    <a:pt x="29" y="15"/>
                    <a:pt x="31" y="13"/>
                  </a:cubicBezTo>
                  <a:cubicBezTo>
                    <a:pt x="24" y="17"/>
                    <a:pt x="17" y="22"/>
                    <a:pt x="10" y="26"/>
                  </a:cubicBezTo>
                  <a:cubicBezTo>
                    <a:pt x="13" y="27"/>
                    <a:pt x="16" y="28"/>
                    <a:pt x="19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9" name="Freeform 170"/>
            <p:cNvSpPr>
              <a:spLocks/>
            </p:cNvSpPr>
            <p:nvPr userDrawn="1"/>
          </p:nvSpPr>
          <p:spPr bwMode="auto">
            <a:xfrm>
              <a:off x="8529638" y="6310313"/>
              <a:ext cx="71438" cy="47625"/>
            </a:xfrm>
            <a:custGeom>
              <a:avLst/>
              <a:gdLst>
                <a:gd name="T0" fmla="*/ 0 w 23"/>
                <a:gd name="T1" fmla="*/ 11 h 25"/>
                <a:gd name="T2" fmla="*/ 11 w 23"/>
                <a:gd name="T3" fmla="*/ 0 h 25"/>
                <a:gd name="T4" fmla="*/ 20 w 23"/>
                <a:gd name="T5" fmla="*/ 19 h 25"/>
                <a:gd name="T6" fmla="*/ 23 w 23"/>
                <a:gd name="T7" fmla="*/ 7 h 25"/>
                <a:gd name="T8" fmla="*/ 6 w 23"/>
                <a:gd name="T9" fmla="*/ 25 h 25"/>
                <a:gd name="T10" fmla="*/ 14 w 23"/>
                <a:gd name="T11" fmla="*/ 25 h 25"/>
                <a:gd name="T12" fmla="*/ 0 w 23"/>
                <a:gd name="T13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0" y="11"/>
                  </a:moveTo>
                  <a:cubicBezTo>
                    <a:pt x="2" y="9"/>
                    <a:pt x="7" y="4"/>
                    <a:pt x="11" y="0"/>
                  </a:cubicBezTo>
                  <a:cubicBezTo>
                    <a:pt x="12" y="3"/>
                    <a:pt x="16" y="11"/>
                    <a:pt x="20" y="19"/>
                  </a:cubicBezTo>
                  <a:cubicBezTo>
                    <a:pt x="21" y="15"/>
                    <a:pt x="22" y="11"/>
                    <a:pt x="23" y="7"/>
                  </a:cubicBezTo>
                  <a:cubicBezTo>
                    <a:pt x="17" y="13"/>
                    <a:pt x="11" y="19"/>
                    <a:pt x="6" y="25"/>
                  </a:cubicBezTo>
                  <a:cubicBezTo>
                    <a:pt x="8" y="25"/>
                    <a:pt x="11" y="25"/>
                    <a:pt x="14" y="25"/>
                  </a:cubicBezTo>
                  <a:cubicBezTo>
                    <a:pt x="8" y="19"/>
                    <a:pt x="3" y="1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0" name="Freeform 171"/>
            <p:cNvSpPr>
              <a:spLocks/>
            </p:cNvSpPr>
            <p:nvPr userDrawn="1"/>
          </p:nvSpPr>
          <p:spPr bwMode="auto">
            <a:xfrm>
              <a:off x="533400" y="10210800"/>
              <a:ext cx="90488" cy="50800"/>
            </a:xfrm>
            <a:custGeom>
              <a:avLst/>
              <a:gdLst>
                <a:gd name="T0" fmla="*/ 18 w 29"/>
                <a:gd name="T1" fmla="*/ 26 h 26"/>
                <a:gd name="T2" fmla="*/ 0 w 29"/>
                <a:gd name="T3" fmla="*/ 10 h 26"/>
                <a:gd name="T4" fmla="*/ 1 w 29"/>
                <a:gd name="T5" fmla="*/ 18 h 26"/>
                <a:gd name="T6" fmla="*/ 18 w 29"/>
                <a:gd name="T7" fmla="*/ 1 h 26"/>
                <a:gd name="T8" fmla="*/ 10 w 29"/>
                <a:gd name="T9" fmla="*/ 0 h 26"/>
                <a:gd name="T10" fmla="*/ 26 w 29"/>
                <a:gd name="T11" fmla="*/ 18 h 26"/>
                <a:gd name="T12" fmla="*/ 29 w 29"/>
                <a:gd name="T13" fmla="*/ 10 h 26"/>
                <a:gd name="T14" fmla="*/ 9 w 29"/>
                <a:gd name="T15" fmla="*/ 25 h 26"/>
                <a:gd name="T16" fmla="*/ 18 w 29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8" y="26"/>
                  </a:moveTo>
                  <a:cubicBezTo>
                    <a:pt x="12" y="21"/>
                    <a:pt x="6" y="15"/>
                    <a:pt x="0" y="10"/>
                  </a:cubicBezTo>
                  <a:cubicBezTo>
                    <a:pt x="0" y="13"/>
                    <a:pt x="0" y="15"/>
                    <a:pt x="1" y="18"/>
                  </a:cubicBezTo>
                  <a:cubicBezTo>
                    <a:pt x="6" y="12"/>
                    <a:pt x="12" y="6"/>
                    <a:pt x="18" y="1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15" y="6"/>
                    <a:pt x="20" y="12"/>
                    <a:pt x="26" y="18"/>
                  </a:cubicBezTo>
                  <a:cubicBezTo>
                    <a:pt x="27" y="16"/>
                    <a:pt x="28" y="13"/>
                    <a:pt x="29" y="10"/>
                  </a:cubicBezTo>
                  <a:cubicBezTo>
                    <a:pt x="22" y="15"/>
                    <a:pt x="15" y="20"/>
                    <a:pt x="9" y="25"/>
                  </a:cubicBezTo>
                  <a:cubicBezTo>
                    <a:pt x="12" y="25"/>
                    <a:pt x="15" y="26"/>
                    <a:pt x="1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1" name="Freeform 172"/>
            <p:cNvSpPr>
              <a:spLocks/>
            </p:cNvSpPr>
            <p:nvPr userDrawn="1"/>
          </p:nvSpPr>
          <p:spPr bwMode="auto">
            <a:xfrm>
              <a:off x="8526463" y="10202863"/>
              <a:ext cx="77788" cy="60325"/>
            </a:xfrm>
            <a:custGeom>
              <a:avLst/>
              <a:gdLst>
                <a:gd name="T0" fmla="*/ 14 w 25"/>
                <a:gd name="T1" fmla="*/ 31 h 31"/>
                <a:gd name="T2" fmla="*/ 0 w 25"/>
                <a:gd name="T3" fmla="*/ 18 h 31"/>
                <a:gd name="T4" fmla="*/ 16 w 25"/>
                <a:gd name="T5" fmla="*/ 7 h 31"/>
                <a:gd name="T6" fmla="*/ 9 w 25"/>
                <a:gd name="T7" fmla="*/ 0 h 31"/>
                <a:gd name="T8" fmla="*/ 19 w 25"/>
                <a:gd name="T9" fmla="*/ 27 h 31"/>
                <a:gd name="T10" fmla="*/ 25 w 25"/>
                <a:gd name="T11" fmla="*/ 15 h 31"/>
                <a:gd name="T12" fmla="*/ 4 w 25"/>
                <a:gd name="T13" fmla="*/ 27 h 31"/>
                <a:gd name="T14" fmla="*/ 14 w 2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1">
                  <a:moveTo>
                    <a:pt x="14" y="31"/>
                  </a:moveTo>
                  <a:cubicBezTo>
                    <a:pt x="8" y="26"/>
                    <a:pt x="2" y="20"/>
                    <a:pt x="0" y="18"/>
                  </a:cubicBezTo>
                  <a:cubicBezTo>
                    <a:pt x="2" y="16"/>
                    <a:pt x="9" y="12"/>
                    <a:pt x="16" y="7"/>
                  </a:cubicBezTo>
                  <a:cubicBezTo>
                    <a:pt x="13" y="5"/>
                    <a:pt x="11" y="3"/>
                    <a:pt x="9" y="0"/>
                  </a:cubicBezTo>
                  <a:cubicBezTo>
                    <a:pt x="12" y="9"/>
                    <a:pt x="15" y="18"/>
                    <a:pt x="19" y="27"/>
                  </a:cubicBezTo>
                  <a:cubicBezTo>
                    <a:pt x="21" y="23"/>
                    <a:pt x="23" y="19"/>
                    <a:pt x="25" y="15"/>
                  </a:cubicBezTo>
                  <a:cubicBezTo>
                    <a:pt x="18" y="19"/>
                    <a:pt x="11" y="23"/>
                    <a:pt x="4" y="27"/>
                  </a:cubicBezTo>
                  <a:cubicBezTo>
                    <a:pt x="7" y="29"/>
                    <a:pt x="10" y="30"/>
                    <a:pt x="1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2" name="Freeform 173"/>
            <p:cNvSpPr>
              <a:spLocks/>
            </p:cNvSpPr>
            <p:nvPr userDrawn="1"/>
          </p:nvSpPr>
          <p:spPr bwMode="auto">
            <a:xfrm>
              <a:off x="7186613" y="6024563"/>
              <a:ext cx="87313" cy="55562"/>
            </a:xfrm>
            <a:custGeom>
              <a:avLst/>
              <a:gdLst>
                <a:gd name="T0" fmla="*/ 28 w 28"/>
                <a:gd name="T1" fmla="*/ 12 h 28"/>
                <a:gd name="T2" fmla="*/ 6 w 28"/>
                <a:gd name="T3" fmla="*/ 24 h 28"/>
                <a:gd name="T4" fmla="*/ 18 w 28"/>
                <a:gd name="T5" fmla="*/ 28 h 28"/>
                <a:gd name="T6" fmla="*/ 2 w 28"/>
                <a:gd name="T7" fmla="*/ 10 h 28"/>
                <a:gd name="T8" fmla="*/ 0 w 28"/>
                <a:gd name="T9" fmla="*/ 19 h 28"/>
                <a:gd name="T10" fmla="*/ 18 w 28"/>
                <a:gd name="T11" fmla="*/ 2 h 28"/>
                <a:gd name="T12" fmla="*/ 11 w 28"/>
                <a:gd name="T13" fmla="*/ 0 h 28"/>
                <a:gd name="T14" fmla="*/ 23 w 28"/>
                <a:gd name="T15" fmla="*/ 22 h 28"/>
                <a:gd name="T16" fmla="*/ 28 w 28"/>
                <a:gd name="T17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2"/>
                  </a:moveTo>
                  <a:cubicBezTo>
                    <a:pt x="21" y="16"/>
                    <a:pt x="14" y="20"/>
                    <a:pt x="6" y="24"/>
                  </a:cubicBezTo>
                  <a:cubicBezTo>
                    <a:pt x="10" y="25"/>
                    <a:pt x="14" y="27"/>
                    <a:pt x="18" y="28"/>
                  </a:cubicBezTo>
                  <a:cubicBezTo>
                    <a:pt x="12" y="22"/>
                    <a:pt x="7" y="16"/>
                    <a:pt x="2" y="10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6" y="13"/>
                    <a:pt x="12" y="8"/>
                    <a:pt x="18" y="2"/>
                  </a:cubicBezTo>
                  <a:cubicBezTo>
                    <a:pt x="16" y="2"/>
                    <a:pt x="13" y="1"/>
                    <a:pt x="11" y="0"/>
                  </a:cubicBezTo>
                  <a:cubicBezTo>
                    <a:pt x="15" y="8"/>
                    <a:pt x="19" y="15"/>
                    <a:pt x="23" y="22"/>
                  </a:cubicBezTo>
                  <a:cubicBezTo>
                    <a:pt x="25" y="18"/>
                    <a:pt x="26" y="15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3" name="Freeform 174"/>
            <p:cNvSpPr>
              <a:spLocks/>
            </p:cNvSpPr>
            <p:nvPr userDrawn="1"/>
          </p:nvSpPr>
          <p:spPr bwMode="auto">
            <a:xfrm>
              <a:off x="1863725" y="10491788"/>
              <a:ext cx="87313" cy="49212"/>
            </a:xfrm>
            <a:custGeom>
              <a:avLst/>
              <a:gdLst>
                <a:gd name="T0" fmla="*/ 9 w 28"/>
                <a:gd name="T1" fmla="*/ 0 h 26"/>
                <a:gd name="T2" fmla="*/ 26 w 28"/>
                <a:gd name="T3" fmla="*/ 17 h 26"/>
                <a:gd name="T4" fmla="*/ 28 w 28"/>
                <a:gd name="T5" fmla="*/ 10 h 26"/>
                <a:gd name="T6" fmla="*/ 6 w 28"/>
                <a:gd name="T7" fmla="*/ 23 h 26"/>
                <a:gd name="T8" fmla="*/ 18 w 28"/>
                <a:gd name="T9" fmla="*/ 26 h 26"/>
                <a:gd name="T10" fmla="*/ 1 w 28"/>
                <a:gd name="T11" fmla="*/ 8 h 26"/>
                <a:gd name="T12" fmla="*/ 0 w 28"/>
                <a:gd name="T13" fmla="*/ 16 h 26"/>
                <a:gd name="T14" fmla="*/ 21 w 28"/>
                <a:gd name="T15" fmla="*/ 3 h 26"/>
                <a:gd name="T16" fmla="*/ 9 w 28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6">
                  <a:moveTo>
                    <a:pt x="9" y="0"/>
                  </a:moveTo>
                  <a:cubicBezTo>
                    <a:pt x="15" y="6"/>
                    <a:pt x="21" y="11"/>
                    <a:pt x="26" y="17"/>
                  </a:cubicBezTo>
                  <a:cubicBezTo>
                    <a:pt x="27" y="15"/>
                    <a:pt x="27" y="12"/>
                    <a:pt x="28" y="10"/>
                  </a:cubicBezTo>
                  <a:cubicBezTo>
                    <a:pt x="21" y="14"/>
                    <a:pt x="14" y="18"/>
                    <a:pt x="6" y="23"/>
                  </a:cubicBezTo>
                  <a:cubicBezTo>
                    <a:pt x="10" y="24"/>
                    <a:pt x="14" y="25"/>
                    <a:pt x="18" y="26"/>
                  </a:cubicBezTo>
                  <a:cubicBezTo>
                    <a:pt x="12" y="20"/>
                    <a:pt x="7" y="14"/>
                    <a:pt x="1" y="8"/>
                  </a:cubicBezTo>
                  <a:cubicBezTo>
                    <a:pt x="1" y="11"/>
                    <a:pt x="0" y="13"/>
                    <a:pt x="0" y="16"/>
                  </a:cubicBezTo>
                  <a:cubicBezTo>
                    <a:pt x="7" y="12"/>
                    <a:pt x="14" y="7"/>
                    <a:pt x="21" y="3"/>
                  </a:cubicBezTo>
                  <a:cubicBezTo>
                    <a:pt x="17" y="2"/>
                    <a:pt x="13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4" name="Freeform 175"/>
            <p:cNvSpPr>
              <a:spLocks/>
            </p:cNvSpPr>
            <p:nvPr userDrawn="1"/>
          </p:nvSpPr>
          <p:spPr bwMode="auto">
            <a:xfrm>
              <a:off x="7186613" y="10501313"/>
              <a:ext cx="71438" cy="44450"/>
            </a:xfrm>
            <a:custGeom>
              <a:avLst/>
              <a:gdLst>
                <a:gd name="T0" fmla="*/ 14 w 23"/>
                <a:gd name="T1" fmla="*/ 0 h 23"/>
                <a:gd name="T2" fmla="*/ 23 w 23"/>
                <a:gd name="T3" fmla="*/ 7 h 23"/>
                <a:gd name="T4" fmla="*/ 9 w 23"/>
                <a:gd name="T5" fmla="*/ 19 h 23"/>
                <a:gd name="T6" fmla="*/ 17 w 23"/>
                <a:gd name="T7" fmla="*/ 23 h 23"/>
                <a:gd name="T8" fmla="*/ 4 w 23"/>
                <a:gd name="T9" fmla="*/ 1 h 23"/>
                <a:gd name="T10" fmla="*/ 0 w 23"/>
                <a:gd name="T11" fmla="*/ 12 h 23"/>
                <a:gd name="T12" fmla="*/ 14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cubicBezTo>
                    <a:pt x="16" y="1"/>
                    <a:pt x="21" y="6"/>
                    <a:pt x="23" y="7"/>
                  </a:cubicBezTo>
                  <a:cubicBezTo>
                    <a:pt x="21" y="9"/>
                    <a:pt x="15" y="14"/>
                    <a:pt x="9" y="19"/>
                  </a:cubicBezTo>
                  <a:cubicBezTo>
                    <a:pt x="11" y="20"/>
                    <a:pt x="14" y="21"/>
                    <a:pt x="17" y="23"/>
                  </a:cubicBezTo>
                  <a:cubicBezTo>
                    <a:pt x="13" y="15"/>
                    <a:pt x="9" y="8"/>
                    <a:pt x="4" y="1"/>
                  </a:cubicBezTo>
                  <a:cubicBezTo>
                    <a:pt x="3" y="4"/>
                    <a:pt x="1" y="8"/>
                    <a:pt x="0" y="12"/>
                  </a:cubicBezTo>
                  <a:cubicBezTo>
                    <a:pt x="6" y="7"/>
                    <a:pt x="12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5" name="Freeform 176"/>
            <p:cNvSpPr>
              <a:spLocks/>
            </p:cNvSpPr>
            <p:nvPr userDrawn="1"/>
          </p:nvSpPr>
          <p:spPr bwMode="auto">
            <a:xfrm>
              <a:off x="5868988" y="5751513"/>
              <a:ext cx="69850" cy="41275"/>
            </a:xfrm>
            <a:custGeom>
              <a:avLst/>
              <a:gdLst>
                <a:gd name="T0" fmla="*/ 23 w 23"/>
                <a:gd name="T1" fmla="*/ 11 h 21"/>
                <a:gd name="T2" fmla="*/ 7 w 23"/>
                <a:gd name="T3" fmla="*/ 21 h 21"/>
                <a:gd name="T4" fmla="*/ 0 w 23"/>
                <a:gd name="T5" fmla="*/ 9 h 21"/>
                <a:gd name="T6" fmla="*/ 11 w 23"/>
                <a:gd name="T7" fmla="*/ 0 h 21"/>
                <a:gd name="T8" fmla="*/ 23 w 2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3" y="11"/>
                  </a:moveTo>
                  <a:cubicBezTo>
                    <a:pt x="17" y="15"/>
                    <a:pt x="12" y="18"/>
                    <a:pt x="7" y="21"/>
                  </a:cubicBezTo>
                  <a:cubicBezTo>
                    <a:pt x="6" y="19"/>
                    <a:pt x="3" y="14"/>
                    <a:pt x="0" y="9"/>
                  </a:cubicBezTo>
                  <a:cubicBezTo>
                    <a:pt x="1" y="8"/>
                    <a:pt x="6" y="4"/>
                    <a:pt x="11" y="0"/>
                  </a:cubicBezTo>
                  <a:cubicBezTo>
                    <a:pt x="14" y="2"/>
                    <a:pt x="19" y="7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6" name="Freeform 177"/>
            <p:cNvSpPr>
              <a:spLocks/>
            </p:cNvSpPr>
            <p:nvPr userDrawn="1"/>
          </p:nvSpPr>
          <p:spPr bwMode="auto">
            <a:xfrm>
              <a:off x="4094163" y="5749925"/>
              <a:ext cx="65088" cy="42862"/>
            </a:xfrm>
            <a:custGeom>
              <a:avLst/>
              <a:gdLst>
                <a:gd name="T0" fmla="*/ 8 w 21"/>
                <a:gd name="T1" fmla="*/ 0 h 22"/>
                <a:gd name="T2" fmla="*/ 21 w 21"/>
                <a:gd name="T3" fmla="*/ 13 h 22"/>
                <a:gd name="T4" fmla="*/ 9 w 21"/>
                <a:gd name="T5" fmla="*/ 22 h 22"/>
                <a:gd name="T6" fmla="*/ 0 w 21"/>
                <a:gd name="T7" fmla="*/ 11 h 22"/>
                <a:gd name="T8" fmla="*/ 14 w 21"/>
                <a:gd name="T9" fmla="*/ 4 h 22"/>
                <a:gd name="T10" fmla="*/ 8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8" y="0"/>
                  </a:moveTo>
                  <a:cubicBezTo>
                    <a:pt x="13" y="4"/>
                    <a:pt x="18" y="9"/>
                    <a:pt x="21" y="13"/>
                  </a:cubicBezTo>
                  <a:cubicBezTo>
                    <a:pt x="18" y="15"/>
                    <a:pt x="12" y="19"/>
                    <a:pt x="9" y="22"/>
                  </a:cubicBezTo>
                  <a:cubicBezTo>
                    <a:pt x="8" y="20"/>
                    <a:pt x="3" y="15"/>
                    <a:pt x="0" y="11"/>
                  </a:cubicBezTo>
                  <a:cubicBezTo>
                    <a:pt x="2" y="10"/>
                    <a:pt x="8" y="7"/>
                    <a:pt x="14" y="4"/>
                  </a:cubicBezTo>
                  <a:cubicBezTo>
                    <a:pt x="12" y="2"/>
                    <a:pt x="10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7" name="Freeform 178"/>
            <p:cNvSpPr>
              <a:spLocks/>
            </p:cNvSpPr>
            <p:nvPr userDrawn="1"/>
          </p:nvSpPr>
          <p:spPr bwMode="auto">
            <a:xfrm>
              <a:off x="4975225" y="5746751"/>
              <a:ext cx="74613" cy="53975"/>
            </a:xfrm>
            <a:custGeom>
              <a:avLst/>
              <a:gdLst>
                <a:gd name="T0" fmla="*/ 24 w 24"/>
                <a:gd name="T1" fmla="*/ 12 h 28"/>
                <a:gd name="T2" fmla="*/ 7 w 24"/>
                <a:gd name="T3" fmla="*/ 25 h 28"/>
                <a:gd name="T4" fmla="*/ 13 w 24"/>
                <a:gd name="T5" fmla="*/ 28 h 28"/>
                <a:gd name="T6" fmla="*/ 0 w 24"/>
                <a:gd name="T7" fmla="*/ 12 h 28"/>
                <a:gd name="T8" fmla="*/ 11 w 24"/>
                <a:gd name="T9" fmla="*/ 0 h 28"/>
                <a:gd name="T10" fmla="*/ 24 w 24"/>
                <a:gd name="T1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12"/>
                  </a:moveTo>
                  <a:cubicBezTo>
                    <a:pt x="18" y="16"/>
                    <a:pt x="12" y="20"/>
                    <a:pt x="7" y="25"/>
                  </a:cubicBezTo>
                  <a:cubicBezTo>
                    <a:pt x="9" y="26"/>
                    <a:pt x="11" y="27"/>
                    <a:pt x="13" y="28"/>
                  </a:cubicBezTo>
                  <a:cubicBezTo>
                    <a:pt x="9" y="23"/>
                    <a:pt x="5" y="18"/>
                    <a:pt x="0" y="12"/>
                  </a:cubicBezTo>
                  <a:cubicBezTo>
                    <a:pt x="1" y="10"/>
                    <a:pt x="6" y="5"/>
                    <a:pt x="11" y="0"/>
                  </a:cubicBezTo>
                  <a:cubicBezTo>
                    <a:pt x="16" y="4"/>
                    <a:pt x="22" y="9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8" name="Freeform 179"/>
            <p:cNvSpPr>
              <a:spLocks/>
            </p:cNvSpPr>
            <p:nvPr userDrawn="1"/>
          </p:nvSpPr>
          <p:spPr bwMode="auto">
            <a:xfrm>
              <a:off x="3195638" y="5748338"/>
              <a:ext cx="82550" cy="52387"/>
            </a:xfrm>
            <a:custGeom>
              <a:avLst/>
              <a:gdLst>
                <a:gd name="T0" fmla="*/ 0 w 27"/>
                <a:gd name="T1" fmla="*/ 14 h 27"/>
                <a:gd name="T2" fmla="*/ 17 w 27"/>
                <a:gd name="T3" fmla="*/ 6 h 27"/>
                <a:gd name="T4" fmla="*/ 13 w 27"/>
                <a:gd name="T5" fmla="*/ 0 h 27"/>
                <a:gd name="T6" fmla="*/ 27 w 27"/>
                <a:gd name="T7" fmla="*/ 13 h 27"/>
                <a:gd name="T8" fmla="*/ 14 w 27"/>
                <a:gd name="T9" fmla="*/ 27 h 27"/>
                <a:gd name="T10" fmla="*/ 0 w 27"/>
                <a:gd name="T11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4"/>
                  </a:moveTo>
                  <a:cubicBezTo>
                    <a:pt x="6" y="11"/>
                    <a:pt x="12" y="8"/>
                    <a:pt x="17" y="6"/>
                  </a:cubicBezTo>
                  <a:cubicBezTo>
                    <a:pt x="16" y="4"/>
                    <a:pt x="14" y="2"/>
                    <a:pt x="13" y="0"/>
                  </a:cubicBezTo>
                  <a:cubicBezTo>
                    <a:pt x="18" y="4"/>
                    <a:pt x="22" y="8"/>
                    <a:pt x="27" y="13"/>
                  </a:cubicBezTo>
                  <a:cubicBezTo>
                    <a:pt x="23" y="18"/>
                    <a:pt x="19" y="22"/>
                    <a:pt x="14" y="27"/>
                  </a:cubicBezTo>
                  <a:cubicBezTo>
                    <a:pt x="10" y="23"/>
                    <a:pt x="5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9" name="Freeform 180"/>
            <p:cNvSpPr>
              <a:spLocks/>
            </p:cNvSpPr>
            <p:nvPr userDrawn="1"/>
          </p:nvSpPr>
          <p:spPr bwMode="auto">
            <a:xfrm>
              <a:off x="5862638" y="10768013"/>
              <a:ext cx="79375" cy="52387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2 h 27"/>
                <a:gd name="T4" fmla="*/ 11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8" y="22"/>
                    <a:pt x="4" y="17"/>
                    <a:pt x="0" y="12"/>
                  </a:cubicBezTo>
                  <a:cubicBezTo>
                    <a:pt x="2" y="10"/>
                    <a:pt x="6" y="5"/>
                    <a:pt x="11" y="0"/>
                  </a:cubicBezTo>
                  <a:cubicBezTo>
                    <a:pt x="16" y="4"/>
                    <a:pt x="20" y="8"/>
                    <a:pt x="26" y="13"/>
                  </a:cubicBezTo>
                  <a:cubicBezTo>
                    <a:pt x="21" y="18"/>
                    <a:pt x="17" y="22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0" name="Freeform 181"/>
            <p:cNvSpPr>
              <a:spLocks/>
            </p:cNvSpPr>
            <p:nvPr userDrawn="1"/>
          </p:nvSpPr>
          <p:spPr bwMode="auto">
            <a:xfrm>
              <a:off x="8070850" y="6037263"/>
              <a:ext cx="85725" cy="39687"/>
            </a:xfrm>
            <a:custGeom>
              <a:avLst/>
              <a:gdLst>
                <a:gd name="T0" fmla="*/ 18 w 28"/>
                <a:gd name="T1" fmla="*/ 0 h 21"/>
                <a:gd name="T2" fmla="*/ 24 w 28"/>
                <a:gd name="T3" fmla="*/ 12 h 21"/>
                <a:gd name="T4" fmla="*/ 28 w 28"/>
                <a:gd name="T5" fmla="*/ 8 h 21"/>
                <a:gd name="T6" fmla="*/ 13 w 28"/>
                <a:gd name="T7" fmla="*/ 21 h 21"/>
                <a:gd name="T8" fmla="*/ 0 w 28"/>
                <a:gd name="T9" fmla="*/ 8 h 21"/>
                <a:gd name="T10" fmla="*/ 18 w 2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1">
                  <a:moveTo>
                    <a:pt x="18" y="0"/>
                  </a:moveTo>
                  <a:cubicBezTo>
                    <a:pt x="18" y="1"/>
                    <a:pt x="21" y="7"/>
                    <a:pt x="24" y="12"/>
                  </a:cubicBezTo>
                  <a:cubicBezTo>
                    <a:pt x="25" y="11"/>
                    <a:pt x="27" y="9"/>
                    <a:pt x="28" y="8"/>
                  </a:cubicBezTo>
                  <a:cubicBezTo>
                    <a:pt x="23" y="12"/>
                    <a:pt x="18" y="17"/>
                    <a:pt x="13" y="21"/>
                  </a:cubicBezTo>
                  <a:cubicBezTo>
                    <a:pt x="10" y="18"/>
                    <a:pt x="6" y="14"/>
                    <a:pt x="0" y="8"/>
                  </a:cubicBezTo>
                  <a:cubicBezTo>
                    <a:pt x="6" y="5"/>
                    <a:pt x="13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1" name="Freeform 182"/>
            <p:cNvSpPr>
              <a:spLocks/>
            </p:cNvSpPr>
            <p:nvPr userDrawn="1"/>
          </p:nvSpPr>
          <p:spPr bwMode="auto">
            <a:xfrm>
              <a:off x="984250" y="6030913"/>
              <a:ext cx="73025" cy="46037"/>
            </a:xfrm>
            <a:custGeom>
              <a:avLst/>
              <a:gdLst>
                <a:gd name="T0" fmla="*/ 0 w 24"/>
                <a:gd name="T1" fmla="*/ 11 h 24"/>
                <a:gd name="T2" fmla="*/ 12 w 24"/>
                <a:gd name="T3" fmla="*/ 0 h 24"/>
                <a:gd name="T4" fmla="*/ 24 w 24"/>
                <a:gd name="T5" fmla="*/ 13 h 24"/>
                <a:gd name="T6" fmla="*/ 11 w 24"/>
                <a:gd name="T7" fmla="*/ 24 h 24"/>
                <a:gd name="T8" fmla="*/ 0 w 24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0" y="11"/>
                  </a:moveTo>
                  <a:cubicBezTo>
                    <a:pt x="3" y="8"/>
                    <a:pt x="8" y="4"/>
                    <a:pt x="12" y="0"/>
                  </a:cubicBezTo>
                  <a:cubicBezTo>
                    <a:pt x="15" y="3"/>
                    <a:pt x="20" y="8"/>
                    <a:pt x="24" y="13"/>
                  </a:cubicBezTo>
                  <a:cubicBezTo>
                    <a:pt x="20" y="16"/>
                    <a:pt x="16" y="20"/>
                    <a:pt x="11" y="24"/>
                  </a:cubicBezTo>
                  <a:cubicBezTo>
                    <a:pt x="8" y="20"/>
                    <a:pt x="4" y="15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2" name="Freeform 183"/>
            <p:cNvSpPr>
              <a:spLocks/>
            </p:cNvSpPr>
            <p:nvPr userDrawn="1"/>
          </p:nvSpPr>
          <p:spPr bwMode="auto">
            <a:xfrm>
              <a:off x="984250" y="10491788"/>
              <a:ext cx="76200" cy="47625"/>
            </a:xfrm>
            <a:custGeom>
              <a:avLst/>
              <a:gdLst>
                <a:gd name="T0" fmla="*/ 0 w 25"/>
                <a:gd name="T1" fmla="*/ 12 h 25"/>
                <a:gd name="T2" fmla="*/ 13 w 25"/>
                <a:gd name="T3" fmla="*/ 0 h 25"/>
                <a:gd name="T4" fmla="*/ 21 w 25"/>
                <a:gd name="T5" fmla="*/ 17 h 25"/>
                <a:gd name="T6" fmla="*/ 25 w 25"/>
                <a:gd name="T7" fmla="*/ 13 h 25"/>
                <a:gd name="T8" fmla="*/ 11 w 25"/>
                <a:gd name="T9" fmla="*/ 25 h 25"/>
                <a:gd name="T10" fmla="*/ 0 w 25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0" y="12"/>
                  </a:moveTo>
                  <a:cubicBezTo>
                    <a:pt x="3" y="9"/>
                    <a:pt x="8" y="5"/>
                    <a:pt x="13" y="0"/>
                  </a:cubicBezTo>
                  <a:cubicBezTo>
                    <a:pt x="15" y="4"/>
                    <a:pt x="18" y="11"/>
                    <a:pt x="21" y="17"/>
                  </a:cubicBezTo>
                  <a:cubicBezTo>
                    <a:pt x="22" y="16"/>
                    <a:pt x="24" y="14"/>
                    <a:pt x="25" y="13"/>
                  </a:cubicBezTo>
                  <a:cubicBezTo>
                    <a:pt x="20" y="17"/>
                    <a:pt x="16" y="21"/>
                    <a:pt x="11" y="25"/>
                  </a:cubicBezTo>
                  <a:cubicBezTo>
                    <a:pt x="8" y="21"/>
                    <a:pt x="4" y="16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3" name="Freeform 184"/>
            <p:cNvSpPr>
              <a:spLocks/>
            </p:cNvSpPr>
            <p:nvPr userDrawn="1"/>
          </p:nvSpPr>
          <p:spPr bwMode="auto">
            <a:xfrm>
              <a:off x="8070850" y="10488613"/>
              <a:ext cx="88900" cy="55562"/>
            </a:xfrm>
            <a:custGeom>
              <a:avLst/>
              <a:gdLst>
                <a:gd name="T0" fmla="*/ 0 w 29"/>
                <a:gd name="T1" fmla="*/ 14 h 28"/>
                <a:gd name="T2" fmla="*/ 15 w 29"/>
                <a:gd name="T3" fmla="*/ 0 h 28"/>
                <a:gd name="T4" fmla="*/ 29 w 29"/>
                <a:gd name="T5" fmla="*/ 13 h 28"/>
                <a:gd name="T6" fmla="*/ 15 w 29"/>
                <a:gd name="T7" fmla="*/ 28 h 28"/>
                <a:gd name="T8" fmla="*/ 0 w 2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0" y="14"/>
                  </a:moveTo>
                  <a:cubicBezTo>
                    <a:pt x="6" y="9"/>
                    <a:pt x="10" y="4"/>
                    <a:pt x="15" y="0"/>
                  </a:cubicBezTo>
                  <a:cubicBezTo>
                    <a:pt x="19" y="4"/>
                    <a:pt x="24" y="9"/>
                    <a:pt x="29" y="13"/>
                  </a:cubicBezTo>
                  <a:cubicBezTo>
                    <a:pt x="25" y="18"/>
                    <a:pt x="20" y="22"/>
                    <a:pt x="15" y="28"/>
                  </a:cubicBezTo>
                  <a:cubicBezTo>
                    <a:pt x="11" y="24"/>
                    <a:pt x="6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4" name="Freeform 185"/>
            <p:cNvSpPr>
              <a:spLocks/>
            </p:cNvSpPr>
            <p:nvPr userDrawn="1"/>
          </p:nvSpPr>
          <p:spPr bwMode="auto">
            <a:xfrm>
              <a:off x="3192463" y="10769600"/>
              <a:ext cx="82550" cy="50800"/>
            </a:xfrm>
            <a:custGeom>
              <a:avLst/>
              <a:gdLst>
                <a:gd name="T0" fmla="*/ 14 w 27"/>
                <a:gd name="T1" fmla="*/ 0 h 26"/>
                <a:gd name="T2" fmla="*/ 27 w 27"/>
                <a:gd name="T3" fmla="*/ 12 h 26"/>
                <a:gd name="T4" fmla="*/ 15 w 27"/>
                <a:gd name="T5" fmla="*/ 26 h 26"/>
                <a:gd name="T6" fmla="*/ 0 w 27"/>
                <a:gd name="T7" fmla="*/ 12 h 26"/>
                <a:gd name="T8" fmla="*/ 20 w 27"/>
                <a:gd name="T9" fmla="*/ 5 h 26"/>
                <a:gd name="T10" fmla="*/ 14 w 27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19" y="5"/>
                    <a:pt x="23" y="9"/>
                    <a:pt x="27" y="12"/>
                  </a:cubicBezTo>
                  <a:cubicBezTo>
                    <a:pt x="23" y="17"/>
                    <a:pt x="19" y="22"/>
                    <a:pt x="15" y="26"/>
                  </a:cubicBezTo>
                  <a:cubicBezTo>
                    <a:pt x="10" y="22"/>
                    <a:pt x="6" y="18"/>
                    <a:pt x="0" y="12"/>
                  </a:cubicBezTo>
                  <a:cubicBezTo>
                    <a:pt x="7" y="10"/>
                    <a:pt x="13" y="8"/>
                    <a:pt x="20" y="5"/>
                  </a:cubicBezTo>
                  <a:cubicBezTo>
                    <a:pt x="18" y="3"/>
                    <a:pt x="16" y="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5" name="Freeform 186"/>
            <p:cNvSpPr>
              <a:spLocks/>
            </p:cNvSpPr>
            <p:nvPr userDrawn="1"/>
          </p:nvSpPr>
          <p:spPr bwMode="auto">
            <a:xfrm>
              <a:off x="4084638" y="10766425"/>
              <a:ext cx="77788" cy="55562"/>
            </a:xfrm>
            <a:custGeom>
              <a:avLst/>
              <a:gdLst>
                <a:gd name="T0" fmla="*/ 25 w 25"/>
                <a:gd name="T1" fmla="*/ 12 h 29"/>
                <a:gd name="T2" fmla="*/ 8 w 25"/>
                <a:gd name="T3" fmla="*/ 25 h 29"/>
                <a:gd name="T4" fmla="*/ 14 w 25"/>
                <a:gd name="T5" fmla="*/ 29 h 29"/>
                <a:gd name="T6" fmla="*/ 0 w 25"/>
                <a:gd name="T7" fmla="*/ 13 h 29"/>
                <a:gd name="T8" fmla="*/ 12 w 25"/>
                <a:gd name="T9" fmla="*/ 0 h 29"/>
                <a:gd name="T10" fmla="*/ 25 w 25"/>
                <a:gd name="T11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9">
                  <a:moveTo>
                    <a:pt x="25" y="12"/>
                  </a:moveTo>
                  <a:cubicBezTo>
                    <a:pt x="19" y="16"/>
                    <a:pt x="14" y="21"/>
                    <a:pt x="8" y="25"/>
                  </a:cubicBezTo>
                  <a:cubicBezTo>
                    <a:pt x="10" y="26"/>
                    <a:pt x="12" y="28"/>
                    <a:pt x="14" y="29"/>
                  </a:cubicBezTo>
                  <a:cubicBezTo>
                    <a:pt x="9" y="23"/>
                    <a:pt x="5" y="18"/>
                    <a:pt x="0" y="13"/>
                  </a:cubicBezTo>
                  <a:cubicBezTo>
                    <a:pt x="2" y="10"/>
                    <a:pt x="7" y="5"/>
                    <a:pt x="12" y="0"/>
                  </a:cubicBezTo>
                  <a:cubicBezTo>
                    <a:pt x="18" y="5"/>
                    <a:pt x="23" y="10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6" name="Freeform 187"/>
            <p:cNvSpPr>
              <a:spLocks/>
            </p:cNvSpPr>
            <p:nvPr userDrawn="1"/>
          </p:nvSpPr>
          <p:spPr bwMode="auto">
            <a:xfrm>
              <a:off x="4975225" y="10772775"/>
              <a:ext cx="84138" cy="46037"/>
            </a:xfrm>
            <a:custGeom>
              <a:avLst/>
              <a:gdLst>
                <a:gd name="T0" fmla="*/ 0 w 27"/>
                <a:gd name="T1" fmla="*/ 15 h 24"/>
                <a:gd name="T2" fmla="*/ 15 w 27"/>
                <a:gd name="T3" fmla="*/ 0 h 24"/>
                <a:gd name="T4" fmla="*/ 27 w 27"/>
                <a:gd name="T5" fmla="*/ 11 h 24"/>
                <a:gd name="T6" fmla="*/ 9 w 27"/>
                <a:gd name="T7" fmla="*/ 24 h 24"/>
                <a:gd name="T8" fmla="*/ 0 w 27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5"/>
                  </a:moveTo>
                  <a:cubicBezTo>
                    <a:pt x="4" y="10"/>
                    <a:pt x="10" y="5"/>
                    <a:pt x="15" y="0"/>
                  </a:cubicBezTo>
                  <a:cubicBezTo>
                    <a:pt x="17" y="1"/>
                    <a:pt x="22" y="6"/>
                    <a:pt x="27" y="11"/>
                  </a:cubicBezTo>
                  <a:cubicBezTo>
                    <a:pt x="21" y="15"/>
                    <a:pt x="15" y="19"/>
                    <a:pt x="9" y="24"/>
                  </a:cubicBezTo>
                  <a:cubicBezTo>
                    <a:pt x="7" y="22"/>
                    <a:pt x="2" y="1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  <p:grpSp>
        <p:nvGrpSpPr>
          <p:cNvPr id="1119" name="Google Shape;1119;p14"/>
          <p:cNvGrpSpPr/>
          <p:nvPr/>
        </p:nvGrpSpPr>
        <p:grpSpPr>
          <a:xfrm>
            <a:off x="111325" y="210350"/>
            <a:ext cx="8841025" cy="4722825"/>
            <a:chOff x="59200" y="210350"/>
            <a:chExt cx="8841025" cy="4722825"/>
          </a:xfrm>
        </p:grpSpPr>
        <p:sp>
          <p:nvSpPr>
            <p:cNvPr id="1120" name="Google Shape;1120;p14"/>
            <p:cNvSpPr/>
            <p:nvPr/>
          </p:nvSpPr>
          <p:spPr>
            <a:xfrm>
              <a:off x="66585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431175" y="4921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406900" y="34201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47950" y="923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7387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358450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277825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202575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59200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1256675" y="2103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1117150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242450" y="37825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8239975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8636475" y="20649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092325" y="4658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3738975" y="4871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378250" y="49022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7428825" y="4472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8636475" y="479766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8869325" y="4167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1054400" y="1507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7798425" y="1503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1932975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308725" y="4198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406900" y="45568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8114625" y="13915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7786588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6852925" y="4431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8" name="Google Shape;1148;p14"/>
          <p:cNvSpPr txBox="1">
            <a:spLocks noGrp="1"/>
          </p:cNvSpPr>
          <p:nvPr>
            <p:ph type="title"/>
          </p:nvPr>
        </p:nvSpPr>
        <p:spPr>
          <a:xfrm>
            <a:off x="1756200" y="3343301"/>
            <a:ext cx="56316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9" name="Google Shape;1149;p14"/>
          <p:cNvSpPr txBox="1">
            <a:spLocks noGrp="1"/>
          </p:cNvSpPr>
          <p:nvPr>
            <p:ph type="subTitle" idx="1"/>
          </p:nvPr>
        </p:nvSpPr>
        <p:spPr>
          <a:xfrm>
            <a:off x="1756200" y="1864900"/>
            <a:ext cx="56316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8" name="Google Shape;957;p11"/>
          <p:cNvSpPr/>
          <p:nvPr userDrawn="1"/>
        </p:nvSpPr>
        <p:spPr>
          <a:xfrm>
            <a:off x="6693515" y="3238478"/>
            <a:ext cx="2371995" cy="1747362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957;p11"/>
          <p:cNvSpPr/>
          <p:nvPr userDrawn="1"/>
        </p:nvSpPr>
        <p:spPr>
          <a:xfrm>
            <a:off x="275202" y="184237"/>
            <a:ext cx="2371995" cy="1747362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Rectángulo 109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1" name="Rectángulo 110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2" name="Imagen 1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o 122"/>
          <p:cNvGrpSpPr/>
          <p:nvPr userDrawn="1"/>
        </p:nvGrpSpPr>
        <p:grpSpPr>
          <a:xfrm>
            <a:off x="46572" y="-56543"/>
            <a:ext cx="8870951" cy="5075236"/>
            <a:chOff x="133350" y="5746751"/>
            <a:chExt cx="8870951" cy="5075236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124" name="Freeform 5"/>
            <p:cNvSpPr>
              <a:spLocks/>
            </p:cNvSpPr>
            <p:nvPr userDrawn="1"/>
          </p:nvSpPr>
          <p:spPr bwMode="auto">
            <a:xfrm>
              <a:off x="8850313" y="8193088"/>
              <a:ext cx="153988" cy="185737"/>
            </a:xfrm>
            <a:custGeom>
              <a:avLst/>
              <a:gdLst>
                <a:gd name="T0" fmla="*/ 50 w 50"/>
                <a:gd name="T1" fmla="*/ 96 h 96"/>
                <a:gd name="T2" fmla="*/ 0 w 50"/>
                <a:gd name="T3" fmla="*/ 48 h 96"/>
                <a:gd name="T4" fmla="*/ 50 w 50"/>
                <a:gd name="T5" fmla="*/ 0 h 96"/>
                <a:gd name="T6" fmla="*/ 50 w 50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96">
                  <a:moveTo>
                    <a:pt x="50" y="96"/>
                  </a:moveTo>
                  <a:cubicBezTo>
                    <a:pt x="41" y="72"/>
                    <a:pt x="30" y="52"/>
                    <a:pt x="0" y="48"/>
                  </a:cubicBezTo>
                  <a:cubicBezTo>
                    <a:pt x="29" y="43"/>
                    <a:pt x="42" y="24"/>
                    <a:pt x="50" y="0"/>
                  </a:cubicBezTo>
                  <a:cubicBezTo>
                    <a:pt x="50" y="32"/>
                    <a:pt x="50" y="64"/>
                    <a:pt x="5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5" name="Freeform 6"/>
            <p:cNvSpPr>
              <a:spLocks/>
            </p:cNvSpPr>
            <p:nvPr userDrawn="1"/>
          </p:nvSpPr>
          <p:spPr bwMode="auto">
            <a:xfrm>
              <a:off x="133350" y="8193088"/>
              <a:ext cx="150813" cy="185737"/>
            </a:xfrm>
            <a:custGeom>
              <a:avLst/>
              <a:gdLst>
                <a:gd name="T0" fmla="*/ 0 w 49"/>
                <a:gd name="T1" fmla="*/ 0 h 96"/>
                <a:gd name="T2" fmla="*/ 49 w 49"/>
                <a:gd name="T3" fmla="*/ 48 h 96"/>
                <a:gd name="T4" fmla="*/ 0 w 49"/>
                <a:gd name="T5" fmla="*/ 96 h 96"/>
                <a:gd name="T6" fmla="*/ 0 w 4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96">
                  <a:moveTo>
                    <a:pt x="0" y="0"/>
                  </a:moveTo>
                  <a:cubicBezTo>
                    <a:pt x="8" y="24"/>
                    <a:pt x="20" y="43"/>
                    <a:pt x="49" y="48"/>
                  </a:cubicBezTo>
                  <a:cubicBezTo>
                    <a:pt x="20" y="52"/>
                    <a:pt x="7" y="71"/>
                    <a:pt x="0" y="96"/>
                  </a:cubicBezTo>
                  <a:cubicBezTo>
                    <a:pt x="0" y="64"/>
                    <a:pt x="0" y="3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6" name="Freeform 7"/>
            <p:cNvSpPr>
              <a:spLocks/>
            </p:cNvSpPr>
            <p:nvPr userDrawn="1"/>
          </p:nvSpPr>
          <p:spPr bwMode="auto">
            <a:xfrm>
              <a:off x="133350" y="8766175"/>
              <a:ext cx="134938" cy="153987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7" name="Freeform 8"/>
            <p:cNvSpPr>
              <a:spLocks/>
            </p:cNvSpPr>
            <p:nvPr userDrawn="1"/>
          </p:nvSpPr>
          <p:spPr bwMode="auto">
            <a:xfrm>
              <a:off x="133350" y="7650163"/>
              <a:ext cx="134938" cy="155575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8" name="Freeform 9"/>
            <p:cNvSpPr>
              <a:spLocks/>
            </p:cNvSpPr>
            <p:nvPr userDrawn="1"/>
          </p:nvSpPr>
          <p:spPr bwMode="auto">
            <a:xfrm>
              <a:off x="8869363" y="7650163"/>
              <a:ext cx="134938" cy="155575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9" name="Freeform 10"/>
            <p:cNvSpPr>
              <a:spLocks/>
            </p:cNvSpPr>
            <p:nvPr userDrawn="1"/>
          </p:nvSpPr>
          <p:spPr bwMode="auto">
            <a:xfrm>
              <a:off x="8869363" y="8766175"/>
              <a:ext cx="134938" cy="153987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0" name="Freeform 11"/>
            <p:cNvSpPr>
              <a:spLocks/>
            </p:cNvSpPr>
            <p:nvPr userDrawn="1"/>
          </p:nvSpPr>
          <p:spPr bwMode="auto">
            <a:xfrm>
              <a:off x="133350" y="9347200"/>
              <a:ext cx="85725" cy="107950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1" name="Freeform 12"/>
            <p:cNvSpPr>
              <a:spLocks/>
            </p:cNvSpPr>
            <p:nvPr userDrawn="1"/>
          </p:nvSpPr>
          <p:spPr bwMode="auto">
            <a:xfrm>
              <a:off x="8918575" y="9347200"/>
              <a:ext cx="85725" cy="107950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2" name="Freeform 13"/>
            <p:cNvSpPr>
              <a:spLocks/>
            </p:cNvSpPr>
            <p:nvPr userDrawn="1"/>
          </p:nvSpPr>
          <p:spPr bwMode="auto">
            <a:xfrm>
              <a:off x="133350" y="7115175"/>
              <a:ext cx="85725" cy="109537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3" name="Freeform 14"/>
            <p:cNvSpPr>
              <a:spLocks/>
            </p:cNvSpPr>
            <p:nvPr userDrawn="1"/>
          </p:nvSpPr>
          <p:spPr bwMode="auto">
            <a:xfrm>
              <a:off x="8918575" y="7115175"/>
              <a:ext cx="85725" cy="109537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4" name="Freeform 15"/>
            <p:cNvSpPr>
              <a:spLocks/>
            </p:cNvSpPr>
            <p:nvPr userDrawn="1"/>
          </p:nvSpPr>
          <p:spPr bwMode="auto">
            <a:xfrm>
              <a:off x="133350" y="992028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5" name="Freeform 16"/>
            <p:cNvSpPr>
              <a:spLocks/>
            </p:cNvSpPr>
            <p:nvPr userDrawn="1"/>
          </p:nvSpPr>
          <p:spPr bwMode="auto">
            <a:xfrm>
              <a:off x="133350" y="657383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6" name="Freeform 17"/>
            <p:cNvSpPr>
              <a:spLocks/>
            </p:cNvSpPr>
            <p:nvPr userDrawn="1"/>
          </p:nvSpPr>
          <p:spPr bwMode="auto">
            <a:xfrm>
              <a:off x="8951913" y="657383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1"/>
                    <a:pt x="0" y="25"/>
                  </a:cubicBezTo>
                  <a:cubicBezTo>
                    <a:pt x="6" y="16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7" name="Freeform 18"/>
            <p:cNvSpPr>
              <a:spLocks/>
            </p:cNvSpPr>
            <p:nvPr userDrawn="1"/>
          </p:nvSpPr>
          <p:spPr bwMode="auto">
            <a:xfrm>
              <a:off x="8951913" y="992028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2"/>
                    <a:pt x="0" y="25"/>
                  </a:cubicBezTo>
                  <a:cubicBezTo>
                    <a:pt x="6" y="17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8" name="Freeform 19"/>
            <p:cNvSpPr>
              <a:spLocks/>
            </p:cNvSpPr>
            <p:nvPr userDrawn="1"/>
          </p:nvSpPr>
          <p:spPr bwMode="auto">
            <a:xfrm>
              <a:off x="3795713" y="7800975"/>
              <a:ext cx="655638" cy="411162"/>
            </a:xfrm>
            <a:custGeom>
              <a:avLst/>
              <a:gdLst>
                <a:gd name="T0" fmla="*/ 213 w 213"/>
                <a:gd name="T1" fmla="*/ 106 h 212"/>
                <a:gd name="T2" fmla="*/ 107 w 213"/>
                <a:gd name="T3" fmla="*/ 212 h 212"/>
                <a:gd name="T4" fmla="*/ 0 w 213"/>
                <a:gd name="T5" fmla="*/ 106 h 212"/>
                <a:gd name="T6" fmla="*/ 106 w 213"/>
                <a:gd name="T7" fmla="*/ 0 h 212"/>
                <a:gd name="T8" fmla="*/ 213 w 213"/>
                <a:gd name="T9" fmla="*/ 10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212">
                  <a:moveTo>
                    <a:pt x="213" y="106"/>
                  </a:moveTo>
                  <a:cubicBezTo>
                    <a:pt x="150" y="114"/>
                    <a:pt x="115" y="148"/>
                    <a:pt x="107" y="212"/>
                  </a:cubicBezTo>
                  <a:cubicBezTo>
                    <a:pt x="98" y="149"/>
                    <a:pt x="64" y="113"/>
                    <a:pt x="0" y="106"/>
                  </a:cubicBezTo>
                  <a:cubicBezTo>
                    <a:pt x="62" y="97"/>
                    <a:pt x="98" y="64"/>
                    <a:pt x="106" y="0"/>
                  </a:cubicBezTo>
                  <a:cubicBezTo>
                    <a:pt x="116" y="62"/>
                    <a:pt x="150" y="98"/>
                    <a:pt x="213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9" name="Freeform 20"/>
            <p:cNvSpPr>
              <a:spLocks/>
            </p:cNvSpPr>
            <p:nvPr userDrawn="1"/>
          </p:nvSpPr>
          <p:spPr bwMode="auto">
            <a:xfrm>
              <a:off x="4683125" y="7799388"/>
              <a:ext cx="658813" cy="412750"/>
            </a:xfrm>
            <a:custGeom>
              <a:avLst/>
              <a:gdLst>
                <a:gd name="T0" fmla="*/ 214 w 214"/>
                <a:gd name="T1" fmla="*/ 106 h 213"/>
                <a:gd name="T2" fmla="*/ 106 w 214"/>
                <a:gd name="T3" fmla="*/ 213 h 213"/>
                <a:gd name="T4" fmla="*/ 0 w 214"/>
                <a:gd name="T5" fmla="*/ 107 h 213"/>
                <a:gd name="T6" fmla="*/ 107 w 214"/>
                <a:gd name="T7" fmla="*/ 0 h 213"/>
                <a:gd name="T8" fmla="*/ 214 w 214"/>
                <a:gd name="T9" fmla="*/ 1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">
                  <a:moveTo>
                    <a:pt x="214" y="106"/>
                  </a:moveTo>
                  <a:cubicBezTo>
                    <a:pt x="141" y="123"/>
                    <a:pt x="124" y="141"/>
                    <a:pt x="106" y="213"/>
                  </a:cubicBezTo>
                  <a:cubicBezTo>
                    <a:pt x="98" y="151"/>
                    <a:pt x="65" y="115"/>
                    <a:pt x="0" y="107"/>
                  </a:cubicBezTo>
                  <a:cubicBezTo>
                    <a:pt x="63" y="98"/>
                    <a:pt x="99" y="64"/>
                    <a:pt x="107" y="0"/>
                  </a:cubicBezTo>
                  <a:cubicBezTo>
                    <a:pt x="115" y="64"/>
                    <a:pt x="151" y="99"/>
                    <a:pt x="214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0" name="Freeform 21"/>
            <p:cNvSpPr>
              <a:spLocks/>
            </p:cNvSpPr>
            <p:nvPr userDrawn="1"/>
          </p:nvSpPr>
          <p:spPr bwMode="auto">
            <a:xfrm>
              <a:off x="4683125" y="8366125"/>
              <a:ext cx="639763" cy="392112"/>
            </a:xfrm>
            <a:custGeom>
              <a:avLst/>
              <a:gdLst>
                <a:gd name="T0" fmla="*/ 0 w 208"/>
                <a:gd name="T1" fmla="*/ 102 h 202"/>
                <a:gd name="T2" fmla="*/ 104 w 208"/>
                <a:gd name="T3" fmla="*/ 0 h 202"/>
                <a:gd name="T4" fmla="*/ 139 w 208"/>
                <a:gd name="T5" fmla="*/ 67 h 202"/>
                <a:gd name="T6" fmla="*/ 208 w 208"/>
                <a:gd name="T7" fmla="*/ 99 h 202"/>
                <a:gd name="T8" fmla="*/ 141 w 208"/>
                <a:gd name="T9" fmla="*/ 136 h 202"/>
                <a:gd name="T10" fmla="*/ 104 w 208"/>
                <a:gd name="T11" fmla="*/ 202 h 202"/>
                <a:gd name="T12" fmla="*/ 0 w 208"/>
                <a:gd name="T13" fmla="*/ 1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202">
                  <a:moveTo>
                    <a:pt x="0" y="102"/>
                  </a:moveTo>
                  <a:cubicBezTo>
                    <a:pt x="64" y="93"/>
                    <a:pt x="98" y="59"/>
                    <a:pt x="104" y="0"/>
                  </a:cubicBezTo>
                  <a:cubicBezTo>
                    <a:pt x="115" y="21"/>
                    <a:pt x="124" y="47"/>
                    <a:pt x="139" y="67"/>
                  </a:cubicBezTo>
                  <a:cubicBezTo>
                    <a:pt x="156" y="90"/>
                    <a:pt x="184" y="97"/>
                    <a:pt x="208" y="99"/>
                  </a:cubicBezTo>
                  <a:cubicBezTo>
                    <a:pt x="187" y="110"/>
                    <a:pt x="159" y="118"/>
                    <a:pt x="141" y="136"/>
                  </a:cubicBezTo>
                  <a:cubicBezTo>
                    <a:pt x="123" y="153"/>
                    <a:pt x="115" y="181"/>
                    <a:pt x="104" y="202"/>
                  </a:cubicBezTo>
                  <a:cubicBezTo>
                    <a:pt x="98" y="145"/>
                    <a:pt x="64" y="110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1" name="Freeform 22"/>
            <p:cNvSpPr>
              <a:spLocks/>
            </p:cNvSpPr>
            <p:nvPr userDrawn="1"/>
          </p:nvSpPr>
          <p:spPr bwMode="auto">
            <a:xfrm>
              <a:off x="3795713" y="8356600"/>
              <a:ext cx="658813" cy="414337"/>
            </a:xfrm>
            <a:custGeom>
              <a:avLst/>
              <a:gdLst>
                <a:gd name="T0" fmla="*/ 214 w 214"/>
                <a:gd name="T1" fmla="*/ 107 h 214"/>
                <a:gd name="T2" fmla="*/ 107 w 214"/>
                <a:gd name="T3" fmla="*/ 214 h 214"/>
                <a:gd name="T4" fmla="*/ 0 w 214"/>
                <a:gd name="T5" fmla="*/ 107 h 214"/>
                <a:gd name="T6" fmla="*/ 106 w 214"/>
                <a:gd name="T7" fmla="*/ 0 h 214"/>
                <a:gd name="T8" fmla="*/ 214 w 214"/>
                <a:gd name="T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214" y="107"/>
                  </a:moveTo>
                  <a:cubicBezTo>
                    <a:pt x="150" y="115"/>
                    <a:pt x="115" y="150"/>
                    <a:pt x="107" y="214"/>
                  </a:cubicBezTo>
                  <a:cubicBezTo>
                    <a:pt x="98" y="151"/>
                    <a:pt x="64" y="114"/>
                    <a:pt x="0" y="107"/>
                  </a:cubicBezTo>
                  <a:cubicBezTo>
                    <a:pt x="62" y="98"/>
                    <a:pt x="99" y="65"/>
                    <a:pt x="106" y="0"/>
                  </a:cubicBezTo>
                  <a:cubicBezTo>
                    <a:pt x="115" y="63"/>
                    <a:pt x="150" y="99"/>
                    <a:pt x="214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2" name="Freeform 23"/>
            <p:cNvSpPr>
              <a:spLocks/>
            </p:cNvSpPr>
            <p:nvPr userDrawn="1"/>
          </p:nvSpPr>
          <p:spPr bwMode="auto">
            <a:xfrm>
              <a:off x="4238625" y="8072438"/>
              <a:ext cx="671513" cy="417512"/>
            </a:xfrm>
            <a:custGeom>
              <a:avLst/>
              <a:gdLst>
                <a:gd name="T0" fmla="*/ 107 w 218"/>
                <a:gd name="T1" fmla="*/ 216 h 216"/>
                <a:gd name="T2" fmla="*/ 0 w 218"/>
                <a:gd name="T3" fmla="*/ 110 h 216"/>
                <a:gd name="T4" fmla="*/ 105 w 218"/>
                <a:gd name="T5" fmla="*/ 0 h 216"/>
                <a:gd name="T6" fmla="*/ 218 w 218"/>
                <a:gd name="T7" fmla="*/ 111 h 216"/>
                <a:gd name="T8" fmla="*/ 107 w 2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6">
                  <a:moveTo>
                    <a:pt x="107" y="216"/>
                  </a:moveTo>
                  <a:cubicBezTo>
                    <a:pt x="98" y="153"/>
                    <a:pt x="64" y="118"/>
                    <a:pt x="0" y="110"/>
                  </a:cubicBezTo>
                  <a:cubicBezTo>
                    <a:pt x="63" y="102"/>
                    <a:pt x="99" y="67"/>
                    <a:pt x="105" y="0"/>
                  </a:cubicBezTo>
                  <a:cubicBezTo>
                    <a:pt x="135" y="86"/>
                    <a:pt x="136" y="87"/>
                    <a:pt x="218" y="111"/>
                  </a:cubicBezTo>
                  <a:cubicBezTo>
                    <a:pt x="150" y="118"/>
                    <a:pt x="115" y="152"/>
                    <a:pt x="107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3" name="Freeform 24"/>
            <p:cNvSpPr>
              <a:spLocks/>
            </p:cNvSpPr>
            <p:nvPr userDrawn="1"/>
          </p:nvSpPr>
          <p:spPr bwMode="auto">
            <a:xfrm>
              <a:off x="3376613" y="8091488"/>
              <a:ext cx="609600" cy="385762"/>
            </a:xfrm>
            <a:custGeom>
              <a:avLst/>
              <a:gdLst>
                <a:gd name="T0" fmla="*/ 0 w 198"/>
                <a:gd name="T1" fmla="*/ 100 h 199"/>
                <a:gd name="T2" fmla="*/ 99 w 198"/>
                <a:gd name="T3" fmla="*/ 0 h 199"/>
                <a:gd name="T4" fmla="*/ 198 w 198"/>
                <a:gd name="T5" fmla="*/ 100 h 199"/>
                <a:gd name="T6" fmla="*/ 99 w 198"/>
                <a:gd name="T7" fmla="*/ 199 h 199"/>
                <a:gd name="T8" fmla="*/ 0 w 198"/>
                <a:gd name="T9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9">
                  <a:moveTo>
                    <a:pt x="0" y="100"/>
                  </a:moveTo>
                  <a:cubicBezTo>
                    <a:pt x="58" y="91"/>
                    <a:pt x="90" y="59"/>
                    <a:pt x="99" y="0"/>
                  </a:cubicBezTo>
                  <a:cubicBezTo>
                    <a:pt x="107" y="59"/>
                    <a:pt x="139" y="91"/>
                    <a:pt x="198" y="100"/>
                  </a:cubicBezTo>
                  <a:cubicBezTo>
                    <a:pt x="140" y="108"/>
                    <a:pt x="107" y="140"/>
                    <a:pt x="99" y="199"/>
                  </a:cubicBezTo>
                  <a:cubicBezTo>
                    <a:pt x="90" y="142"/>
                    <a:pt x="59" y="107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4" name="Freeform 25"/>
            <p:cNvSpPr>
              <a:spLocks/>
            </p:cNvSpPr>
            <p:nvPr userDrawn="1"/>
          </p:nvSpPr>
          <p:spPr bwMode="auto">
            <a:xfrm>
              <a:off x="5164138" y="8105775"/>
              <a:ext cx="593725" cy="371475"/>
            </a:xfrm>
            <a:custGeom>
              <a:avLst/>
              <a:gdLst>
                <a:gd name="T0" fmla="*/ 193 w 193"/>
                <a:gd name="T1" fmla="*/ 94 h 192"/>
                <a:gd name="T2" fmla="*/ 95 w 193"/>
                <a:gd name="T3" fmla="*/ 192 h 192"/>
                <a:gd name="T4" fmla="*/ 0 w 193"/>
                <a:gd name="T5" fmla="*/ 95 h 192"/>
                <a:gd name="T6" fmla="*/ 63 w 193"/>
                <a:gd name="T7" fmla="*/ 60 h 192"/>
                <a:gd name="T8" fmla="*/ 96 w 193"/>
                <a:gd name="T9" fmla="*/ 0 h 192"/>
                <a:gd name="T10" fmla="*/ 193 w 193"/>
                <a:gd name="T11" fmla="*/ 9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192">
                  <a:moveTo>
                    <a:pt x="193" y="94"/>
                  </a:moveTo>
                  <a:cubicBezTo>
                    <a:pt x="135" y="101"/>
                    <a:pt x="103" y="133"/>
                    <a:pt x="95" y="192"/>
                  </a:cubicBezTo>
                  <a:cubicBezTo>
                    <a:pt x="86" y="134"/>
                    <a:pt x="55" y="101"/>
                    <a:pt x="0" y="95"/>
                  </a:cubicBezTo>
                  <a:cubicBezTo>
                    <a:pt x="20" y="85"/>
                    <a:pt x="46" y="77"/>
                    <a:pt x="63" y="60"/>
                  </a:cubicBezTo>
                  <a:cubicBezTo>
                    <a:pt x="79" y="44"/>
                    <a:pt x="87" y="18"/>
                    <a:pt x="96" y="0"/>
                  </a:cubicBezTo>
                  <a:cubicBezTo>
                    <a:pt x="112" y="65"/>
                    <a:pt x="134" y="78"/>
                    <a:pt x="19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5" name="Freeform 26"/>
            <p:cNvSpPr>
              <a:spLocks/>
            </p:cNvSpPr>
            <p:nvPr userDrawn="1"/>
          </p:nvSpPr>
          <p:spPr bwMode="auto">
            <a:xfrm>
              <a:off x="4276725" y="7542213"/>
              <a:ext cx="584200" cy="369887"/>
            </a:xfrm>
            <a:custGeom>
              <a:avLst/>
              <a:gdLst>
                <a:gd name="T0" fmla="*/ 190 w 190"/>
                <a:gd name="T1" fmla="*/ 96 h 191"/>
                <a:gd name="T2" fmla="*/ 95 w 190"/>
                <a:gd name="T3" fmla="*/ 191 h 191"/>
                <a:gd name="T4" fmla="*/ 0 w 190"/>
                <a:gd name="T5" fmla="*/ 96 h 191"/>
                <a:gd name="T6" fmla="*/ 95 w 190"/>
                <a:gd name="T7" fmla="*/ 0 h 191"/>
                <a:gd name="T8" fmla="*/ 190 w 190"/>
                <a:gd name="T9" fmla="*/ 9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90" y="96"/>
                  </a:moveTo>
                  <a:cubicBezTo>
                    <a:pt x="134" y="104"/>
                    <a:pt x="102" y="134"/>
                    <a:pt x="95" y="191"/>
                  </a:cubicBezTo>
                  <a:cubicBezTo>
                    <a:pt x="87" y="135"/>
                    <a:pt x="56" y="103"/>
                    <a:pt x="0" y="96"/>
                  </a:cubicBezTo>
                  <a:cubicBezTo>
                    <a:pt x="55" y="88"/>
                    <a:pt x="88" y="57"/>
                    <a:pt x="95" y="0"/>
                  </a:cubicBezTo>
                  <a:cubicBezTo>
                    <a:pt x="103" y="57"/>
                    <a:pt x="134" y="88"/>
                    <a:pt x="19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6" name="Freeform 27"/>
            <p:cNvSpPr>
              <a:spLocks/>
            </p:cNvSpPr>
            <p:nvPr userDrawn="1"/>
          </p:nvSpPr>
          <p:spPr bwMode="auto">
            <a:xfrm>
              <a:off x="4276725" y="8659813"/>
              <a:ext cx="581025" cy="373062"/>
            </a:xfrm>
            <a:custGeom>
              <a:avLst/>
              <a:gdLst>
                <a:gd name="T0" fmla="*/ 189 w 189"/>
                <a:gd name="T1" fmla="*/ 94 h 193"/>
                <a:gd name="T2" fmla="*/ 94 w 189"/>
                <a:gd name="T3" fmla="*/ 193 h 193"/>
                <a:gd name="T4" fmla="*/ 0 w 189"/>
                <a:gd name="T5" fmla="*/ 95 h 193"/>
                <a:gd name="T6" fmla="*/ 95 w 189"/>
                <a:gd name="T7" fmla="*/ 0 h 193"/>
                <a:gd name="T8" fmla="*/ 189 w 189"/>
                <a:gd name="T9" fmla="*/ 9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3">
                  <a:moveTo>
                    <a:pt x="189" y="94"/>
                  </a:moveTo>
                  <a:cubicBezTo>
                    <a:pt x="127" y="109"/>
                    <a:pt x="115" y="121"/>
                    <a:pt x="94" y="193"/>
                  </a:cubicBezTo>
                  <a:cubicBezTo>
                    <a:pt x="87" y="134"/>
                    <a:pt x="56" y="102"/>
                    <a:pt x="0" y="95"/>
                  </a:cubicBezTo>
                  <a:cubicBezTo>
                    <a:pt x="55" y="87"/>
                    <a:pt x="87" y="56"/>
                    <a:pt x="95" y="0"/>
                  </a:cubicBezTo>
                  <a:cubicBezTo>
                    <a:pt x="103" y="56"/>
                    <a:pt x="133" y="87"/>
                    <a:pt x="189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7" name="Freeform 28"/>
            <p:cNvSpPr>
              <a:spLocks/>
            </p:cNvSpPr>
            <p:nvPr userDrawn="1"/>
          </p:nvSpPr>
          <p:spPr bwMode="auto">
            <a:xfrm>
              <a:off x="5607050" y="8388350"/>
              <a:ext cx="579438" cy="352425"/>
            </a:xfrm>
            <a:custGeom>
              <a:avLst/>
              <a:gdLst>
                <a:gd name="T0" fmla="*/ 95 w 188"/>
                <a:gd name="T1" fmla="*/ 0 h 182"/>
                <a:gd name="T2" fmla="*/ 188 w 188"/>
                <a:gd name="T3" fmla="*/ 90 h 182"/>
                <a:gd name="T4" fmla="*/ 95 w 188"/>
                <a:gd name="T5" fmla="*/ 182 h 182"/>
                <a:gd name="T6" fmla="*/ 0 w 188"/>
                <a:gd name="T7" fmla="*/ 91 h 182"/>
                <a:gd name="T8" fmla="*/ 95 w 188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2">
                  <a:moveTo>
                    <a:pt x="95" y="0"/>
                  </a:moveTo>
                  <a:cubicBezTo>
                    <a:pt x="104" y="53"/>
                    <a:pt x="133" y="83"/>
                    <a:pt x="188" y="90"/>
                  </a:cubicBezTo>
                  <a:cubicBezTo>
                    <a:pt x="135" y="99"/>
                    <a:pt x="103" y="127"/>
                    <a:pt x="95" y="182"/>
                  </a:cubicBezTo>
                  <a:cubicBezTo>
                    <a:pt x="86" y="128"/>
                    <a:pt x="55" y="98"/>
                    <a:pt x="0" y="91"/>
                  </a:cubicBezTo>
                  <a:cubicBezTo>
                    <a:pt x="54" y="83"/>
                    <a:pt x="86" y="55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8" name="Freeform 29"/>
            <p:cNvSpPr>
              <a:spLocks/>
            </p:cNvSpPr>
            <p:nvPr userDrawn="1"/>
          </p:nvSpPr>
          <p:spPr bwMode="auto">
            <a:xfrm>
              <a:off x="2946400" y="8386763"/>
              <a:ext cx="574675" cy="354012"/>
            </a:xfrm>
            <a:custGeom>
              <a:avLst/>
              <a:gdLst>
                <a:gd name="T0" fmla="*/ 187 w 187"/>
                <a:gd name="T1" fmla="*/ 92 h 183"/>
                <a:gd name="T2" fmla="*/ 95 w 187"/>
                <a:gd name="T3" fmla="*/ 183 h 183"/>
                <a:gd name="T4" fmla="*/ 0 w 187"/>
                <a:gd name="T5" fmla="*/ 92 h 183"/>
                <a:gd name="T6" fmla="*/ 95 w 187"/>
                <a:gd name="T7" fmla="*/ 0 h 183"/>
                <a:gd name="T8" fmla="*/ 187 w 187"/>
                <a:gd name="T9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3">
                  <a:moveTo>
                    <a:pt x="187" y="92"/>
                  </a:moveTo>
                  <a:cubicBezTo>
                    <a:pt x="134" y="100"/>
                    <a:pt x="104" y="129"/>
                    <a:pt x="95" y="183"/>
                  </a:cubicBezTo>
                  <a:cubicBezTo>
                    <a:pt x="86" y="129"/>
                    <a:pt x="55" y="98"/>
                    <a:pt x="0" y="92"/>
                  </a:cubicBezTo>
                  <a:cubicBezTo>
                    <a:pt x="54" y="84"/>
                    <a:pt x="86" y="55"/>
                    <a:pt x="95" y="0"/>
                  </a:cubicBezTo>
                  <a:cubicBezTo>
                    <a:pt x="104" y="54"/>
                    <a:pt x="133" y="84"/>
                    <a:pt x="18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9" name="Freeform 30"/>
            <p:cNvSpPr>
              <a:spLocks/>
            </p:cNvSpPr>
            <p:nvPr userDrawn="1"/>
          </p:nvSpPr>
          <p:spPr bwMode="auto">
            <a:xfrm>
              <a:off x="2957513" y="7827963"/>
              <a:ext cx="563563" cy="347662"/>
            </a:xfrm>
            <a:custGeom>
              <a:avLst/>
              <a:gdLst>
                <a:gd name="T0" fmla="*/ 0 w 183"/>
                <a:gd name="T1" fmla="*/ 89 h 179"/>
                <a:gd name="T2" fmla="*/ 91 w 183"/>
                <a:gd name="T3" fmla="*/ 0 h 179"/>
                <a:gd name="T4" fmla="*/ 183 w 183"/>
                <a:gd name="T5" fmla="*/ 92 h 179"/>
                <a:gd name="T6" fmla="*/ 93 w 183"/>
                <a:gd name="T7" fmla="*/ 179 h 179"/>
                <a:gd name="T8" fmla="*/ 60 w 183"/>
                <a:gd name="T9" fmla="*/ 121 h 179"/>
                <a:gd name="T10" fmla="*/ 0 w 183"/>
                <a:gd name="T1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79">
                  <a:moveTo>
                    <a:pt x="0" y="89"/>
                  </a:moveTo>
                  <a:cubicBezTo>
                    <a:pt x="51" y="85"/>
                    <a:pt x="82" y="55"/>
                    <a:pt x="91" y="0"/>
                  </a:cubicBezTo>
                  <a:cubicBezTo>
                    <a:pt x="99" y="54"/>
                    <a:pt x="130" y="84"/>
                    <a:pt x="183" y="92"/>
                  </a:cubicBezTo>
                  <a:cubicBezTo>
                    <a:pt x="130" y="100"/>
                    <a:pt x="99" y="129"/>
                    <a:pt x="93" y="179"/>
                  </a:cubicBezTo>
                  <a:cubicBezTo>
                    <a:pt x="83" y="160"/>
                    <a:pt x="75" y="136"/>
                    <a:pt x="60" y="121"/>
                  </a:cubicBezTo>
                  <a:cubicBezTo>
                    <a:pt x="44" y="106"/>
                    <a:pt x="20" y="99"/>
                    <a:pt x="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0" name="Freeform 31"/>
            <p:cNvSpPr>
              <a:spLocks/>
            </p:cNvSpPr>
            <p:nvPr userDrawn="1"/>
          </p:nvSpPr>
          <p:spPr bwMode="auto">
            <a:xfrm>
              <a:off x="5607050" y="7827963"/>
              <a:ext cx="585788" cy="361950"/>
            </a:xfrm>
            <a:custGeom>
              <a:avLst/>
              <a:gdLst>
                <a:gd name="T0" fmla="*/ 190 w 190"/>
                <a:gd name="T1" fmla="*/ 89 h 187"/>
                <a:gd name="T2" fmla="*/ 94 w 190"/>
                <a:gd name="T3" fmla="*/ 187 h 187"/>
                <a:gd name="T4" fmla="*/ 0 w 190"/>
                <a:gd name="T5" fmla="*/ 92 h 187"/>
                <a:gd name="T6" fmla="*/ 94 w 190"/>
                <a:gd name="T7" fmla="*/ 0 h 187"/>
                <a:gd name="T8" fmla="*/ 190 w 190"/>
                <a:gd name="T9" fmla="*/ 8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7">
                  <a:moveTo>
                    <a:pt x="190" y="89"/>
                  </a:moveTo>
                  <a:cubicBezTo>
                    <a:pt x="114" y="121"/>
                    <a:pt x="114" y="121"/>
                    <a:pt x="94" y="187"/>
                  </a:cubicBezTo>
                  <a:cubicBezTo>
                    <a:pt x="86" y="129"/>
                    <a:pt x="55" y="99"/>
                    <a:pt x="0" y="92"/>
                  </a:cubicBezTo>
                  <a:cubicBezTo>
                    <a:pt x="54" y="84"/>
                    <a:pt x="86" y="56"/>
                    <a:pt x="94" y="0"/>
                  </a:cubicBezTo>
                  <a:cubicBezTo>
                    <a:pt x="104" y="53"/>
                    <a:pt x="132" y="85"/>
                    <a:pt x="19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1" name="Freeform 32"/>
            <p:cNvSpPr>
              <a:spLocks/>
            </p:cNvSpPr>
            <p:nvPr userDrawn="1"/>
          </p:nvSpPr>
          <p:spPr bwMode="auto">
            <a:xfrm>
              <a:off x="5181600" y="8678863"/>
              <a:ext cx="533400" cy="334962"/>
            </a:xfrm>
            <a:custGeom>
              <a:avLst/>
              <a:gdLst>
                <a:gd name="T0" fmla="*/ 173 w 173"/>
                <a:gd name="T1" fmla="*/ 87 h 173"/>
                <a:gd name="T2" fmla="*/ 89 w 173"/>
                <a:gd name="T3" fmla="*/ 173 h 173"/>
                <a:gd name="T4" fmla="*/ 0 w 173"/>
                <a:gd name="T5" fmla="*/ 85 h 173"/>
                <a:gd name="T6" fmla="*/ 87 w 173"/>
                <a:gd name="T7" fmla="*/ 0 h 173"/>
                <a:gd name="T8" fmla="*/ 118 w 173"/>
                <a:gd name="T9" fmla="*/ 56 h 173"/>
                <a:gd name="T10" fmla="*/ 173 w 173"/>
                <a:gd name="T11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3">
                  <a:moveTo>
                    <a:pt x="173" y="87"/>
                  </a:moveTo>
                  <a:cubicBezTo>
                    <a:pt x="125" y="93"/>
                    <a:pt x="97" y="122"/>
                    <a:pt x="89" y="173"/>
                  </a:cubicBezTo>
                  <a:cubicBezTo>
                    <a:pt x="80" y="122"/>
                    <a:pt x="53" y="92"/>
                    <a:pt x="0" y="85"/>
                  </a:cubicBezTo>
                  <a:cubicBezTo>
                    <a:pt x="51" y="77"/>
                    <a:pt x="81" y="48"/>
                    <a:pt x="87" y="0"/>
                  </a:cubicBezTo>
                  <a:cubicBezTo>
                    <a:pt x="96" y="19"/>
                    <a:pt x="103" y="41"/>
                    <a:pt x="118" y="56"/>
                  </a:cubicBezTo>
                  <a:cubicBezTo>
                    <a:pt x="132" y="70"/>
                    <a:pt x="155" y="77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2" name="Freeform 33"/>
            <p:cNvSpPr>
              <a:spLocks/>
            </p:cNvSpPr>
            <p:nvPr userDrawn="1"/>
          </p:nvSpPr>
          <p:spPr bwMode="auto">
            <a:xfrm>
              <a:off x="3408363" y="7556500"/>
              <a:ext cx="544513" cy="341312"/>
            </a:xfrm>
            <a:custGeom>
              <a:avLst/>
              <a:gdLst>
                <a:gd name="T0" fmla="*/ 89 w 177"/>
                <a:gd name="T1" fmla="*/ 0 h 176"/>
                <a:gd name="T2" fmla="*/ 177 w 177"/>
                <a:gd name="T3" fmla="*/ 88 h 176"/>
                <a:gd name="T4" fmla="*/ 89 w 177"/>
                <a:gd name="T5" fmla="*/ 176 h 176"/>
                <a:gd name="T6" fmla="*/ 0 w 177"/>
                <a:gd name="T7" fmla="*/ 88 h 176"/>
                <a:gd name="T8" fmla="*/ 89 w 177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6">
                  <a:moveTo>
                    <a:pt x="89" y="0"/>
                  </a:moveTo>
                  <a:cubicBezTo>
                    <a:pt x="97" y="51"/>
                    <a:pt x="126" y="80"/>
                    <a:pt x="177" y="88"/>
                  </a:cubicBezTo>
                  <a:cubicBezTo>
                    <a:pt x="126" y="96"/>
                    <a:pt x="97" y="124"/>
                    <a:pt x="89" y="176"/>
                  </a:cubicBezTo>
                  <a:cubicBezTo>
                    <a:pt x="81" y="125"/>
                    <a:pt x="52" y="95"/>
                    <a:pt x="0" y="88"/>
                  </a:cubicBezTo>
                  <a:cubicBezTo>
                    <a:pt x="51" y="80"/>
                    <a:pt x="81" y="52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3" name="Freeform 34"/>
            <p:cNvSpPr>
              <a:spLocks/>
            </p:cNvSpPr>
            <p:nvPr userDrawn="1"/>
          </p:nvSpPr>
          <p:spPr bwMode="auto">
            <a:xfrm>
              <a:off x="5207000" y="7564438"/>
              <a:ext cx="520700" cy="328612"/>
            </a:xfrm>
            <a:custGeom>
              <a:avLst/>
              <a:gdLst>
                <a:gd name="T0" fmla="*/ 83 w 169"/>
                <a:gd name="T1" fmla="*/ 0 h 169"/>
                <a:gd name="T2" fmla="*/ 169 w 169"/>
                <a:gd name="T3" fmla="*/ 83 h 169"/>
                <a:gd name="T4" fmla="*/ 83 w 169"/>
                <a:gd name="T5" fmla="*/ 169 h 169"/>
                <a:gd name="T6" fmla="*/ 52 w 169"/>
                <a:gd name="T7" fmla="*/ 113 h 169"/>
                <a:gd name="T8" fmla="*/ 0 w 169"/>
                <a:gd name="T9" fmla="*/ 84 h 169"/>
                <a:gd name="T10" fmla="*/ 52 w 169"/>
                <a:gd name="T11" fmla="*/ 55 h 169"/>
                <a:gd name="T12" fmla="*/ 83 w 169"/>
                <a:gd name="T1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9">
                  <a:moveTo>
                    <a:pt x="83" y="0"/>
                  </a:moveTo>
                  <a:cubicBezTo>
                    <a:pt x="89" y="47"/>
                    <a:pt x="118" y="76"/>
                    <a:pt x="169" y="83"/>
                  </a:cubicBezTo>
                  <a:cubicBezTo>
                    <a:pt x="119" y="92"/>
                    <a:pt x="89" y="119"/>
                    <a:pt x="83" y="169"/>
                  </a:cubicBezTo>
                  <a:cubicBezTo>
                    <a:pt x="73" y="150"/>
                    <a:pt x="67" y="128"/>
                    <a:pt x="52" y="113"/>
                  </a:cubicBezTo>
                  <a:cubicBezTo>
                    <a:pt x="38" y="99"/>
                    <a:pt x="15" y="92"/>
                    <a:pt x="0" y="84"/>
                  </a:cubicBezTo>
                  <a:cubicBezTo>
                    <a:pt x="14" y="76"/>
                    <a:pt x="37" y="69"/>
                    <a:pt x="52" y="55"/>
                  </a:cubicBezTo>
                  <a:cubicBezTo>
                    <a:pt x="66" y="41"/>
                    <a:pt x="73" y="1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4" name="Freeform 35"/>
            <p:cNvSpPr>
              <a:spLocks/>
            </p:cNvSpPr>
            <p:nvPr userDrawn="1"/>
          </p:nvSpPr>
          <p:spPr bwMode="auto">
            <a:xfrm>
              <a:off x="3408363" y="8678863"/>
              <a:ext cx="519113" cy="325437"/>
            </a:xfrm>
            <a:custGeom>
              <a:avLst/>
              <a:gdLst>
                <a:gd name="T0" fmla="*/ 86 w 169"/>
                <a:gd name="T1" fmla="*/ 168 h 168"/>
                <a:gd name="T2" fmla="*/ 0 w 169"/>
                <a:gd name="T3" fmla="*/ 85 h 168"/>
                <a:gd name="T4" fmla="*/ 86 w 169"/>
                <a:gd name="T5" fmla="*/ 0 h 168"/>
                <a:gd name="T6" fmla="*/ 117 w 169"/>
                <a:gd name="T7" fmla="*/ 55 h 168"/>
                <a:gd name="T8" fmla="*/ 169 w 169"/>
                <a:gd name="T9" fmla="*/ 85 h 168"/>
                <a:gd name="T10" fmla="*/ 118 w 169"/>
                <a:gd name="T11" fmla="*/ 114 h 168"/>
                <a:gd name="T12" fmla="*/ 86 w 169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8">
                  <a:moveTo>
                    <a:pt x="86" y="168"/>
                  </a:moveTo>
                  <a:cubicBezTo>
                    <a:pt x="80" y="122"/>
                    <a:pt x="52" y="93"/>
                    <a:pt x="0" y="85"/>
                  </a:cubicBezTo>
                  <a:cubicBezTo>
                    <a:pt x="51" y="76"/>
                    <a:pt x="81" y="49"/>
                    <a:pt x="86" y="0"/>
                  </a:cubicBezTo>
                  <a:cubicBezTo>
                    <a:pt x="96" y="18"/>
                    <a:pt x="103" y="41"/>
                    <a:pt x="117" y="55"/>
                  </a:cubicBezTo>
                  <a:cubicBezTo>
                    <a:pt x="132" y="70"/>
                    <a:pt x="154" y="77"/>
                    <a:pt x="169" y="85"/>
                  </a:cubicBezTo>
                  <a:cubicBezTo>
                    <a:pt x="155" y="92"/>
                    <a:pt x="133" y="99"/>
                    <a:pt x="118" y="114"/>
                  </a:cubicBezTo>
                  <a:cubicBezTo>
                    <a:pt x="103" y="128"/>
                    <a:pt x="97" y="150"/>
                    <a:pt x="86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5" name="Freeform 36"/>
            <p:cNvSpPr>
              <a:spLocks/>
            </p:cNvSpPr>
            <p:nvPr userDrawn="1"/>
          </p:nvSpPr>
          <p:spPr bwMode="auto">
            <a:xfrm>
              <a:off x="2527300" y="8116888"/>
              <a:ext cx="531813" cy="336550"/>
            </a:xfrm>
            <a:custGeom>
              <a:avLst/>
              <a:gdLst>
                <a:gd name="T0" fmla="*/ 173 w 173"/>
                <a:gd name="T1" fmla="*/ 87 h 174"/>
                <a:gd name="T2" fmla="*/ 87 w 173"/>
                <a:gd name="T3" fmla="*/ 174 h 174"/>
                <a:gd name="T4" fmla="*/ 0 w 173"/>
                <a:gd name="T5" fmla="*/ 87 h 174"/>
                <a:gd name="T6" fmla="*/ 87 w 173"/>
                <a:gd name="T7" fmla="*/ 0 h 174"/>
                <a:gd name="T8" fmla="*/ 173 w 173"/>
                <a:gd name="T9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173" y="87"/>
                  </a:moveTo>
                  <a:cubicBezTo>
                    <a:pt x="122" y="94"/>
                    <a:pt x="94" y="123"/>
                    <a:pt x="87" y="174"/>
                  </a:cubicBezTo>
                  <a:cubicBezTo>
                    <a:pt x="79" y="123"/>
                    <a:pt x="52" y="94"/>
                    <a:pt x="0" y="87"/>
                  </a:cubicBezTo>
                  <a:cubicBezTo>
                    <a:pt x="50" y="79"/>
                    <a:pt x="79" y="51"/>
                    <a:pt x="87" y="0"/>
                  </a:cubicBezTo>
                  <a:cubicBezTo>
                    <a:pt x="94" y="50"/>
                    <a:pt x="122" y="79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6" name="Freeform 37"/>
            <p:cNvSpPr>
              <a:spLocks/>
            </p:cNvSpPr>
            <p:nvPr userDrawn="1"/>
          </p:nvSpPr>
          <p:spPr bwMode="auto">
            <a:xfrm>
              <a:off x="6075363" y="8123238"/>
              <a:ext cx="511175" cy="320675"/>
            </a:xfrm>
            <a:custGeom>
              <a:avLst/>
              <a:gdLst>
                <a:gd name="T0" fmla="*/ 84 w 166"/>
                <a:gd name="T1" fmla="*/ 166 h 166"/>
                <a:gd name="T2" fmla="*/ 0 w 166"/>
                <a:gd name="T3" fmla="*/ 84 h 166"/>
                <a:gd name="T4" fmla="*/ 84 w 166"/>
                <a:gd name="T5" fmla="*/ 0 h 166"/>
                <a:gd name="T6" fmla="*/ 115 w 166"/>
                <a:gd name="T7" fmla="*/ 56 h 166"/>
                <a:gd name="T8" fmla="*/ 166 w 166"/>
                <a:gd name="T9" fmla="*/ 84 h 166"/>
                <a:gd name="T10" fmla="*/ 116 w 166"/>
                <a:gd name="T11" fmla="*/ 111 h 166"/>
                <a:gd name="T12" fmla="*/ 84 w 166"/>
                <a:gd name="T13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84" y="166"/>
                  </a:moveTo>
                  <a:cubicBezTo>
                    <a:pt x="79" y="119"/>
                    <a:pt x="51" y="91"/>
                    <a:pt x="0" y="84"/>
                  </a:cubicBezTo>
                  <a:cubicBezTo>
                    <a:pt x="50" y="76"/>
                    <a:pt x="79" y="49"/>
                    <a:pt x="84" y="0"/>
                  </a:cubicBezTo>
                  <a:cubicBezTo>
                    <a:pt x="94" y="18"/>
                    <a:pt x="101" y="41"/>
                    <a:pt x="115" y="56"/>
                  </a:cubicBezTo>
                  <a:cubicBezTo>
                    <a:pt x="129" y="70"/>
                    <a:pt x="152" y="76"/>
                    <a:pt x="166" y="84"/>
                  </a:cubicBezTo>
                  <a:cubicBezTo>
                    <a:pt x="152" y="91"/>
                    <a:pt x="130" y="97"/>
                    <a:pt x="116" y="111"/>
                  </a:cubicBezTo>
                  <a:cubicBezTo>
                    <a:pt x="101" y="126"/>
                    <a:pt x="94" y="148"/>
                    <a:pt x="84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7" name="Freeform 38"/>
            <p:cNvSpPr>
              <a:spLocks/>
            </p:cNvSpPr>
            <p:nvPr userDrawn="1"/>
          </p:nvSpPr>
          <p:spPr bwMode="auto">
            <a:xfrm>
              <a:off x="4756150" y="7288213"/>
              <a:ext cx="511175" cy="325437"/>
            </a:xfrm>
            <a:custGeom>
              <a:avLst/>
              <a:gdLst>
                <a:gd name="T0" fmla="*/ 83 w 166"/>
                <a:gd name="T1" fmla="*/ 0 h 168"/>
                <a:gd name="T2" fmla="*/ 166 w 166"/>
                <a:gd name="T3" fmla="*/ 82 h 168"/>
                <a:gd name="T4" fmla="*/ 84 w 166"/>
                <a:gd name="T5" fmla="*/ 168 h 168"/>
                <a:gd name="T6" fmla="*/ 0 w 166"/>
                <a:gd name="T7" fmla="*/ 82 h 168"/>
                <a:gd name="T8" fmla="*/ 83 w 166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8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4" y="168"/>
                  </a:cubicBezTo>
                  <a:cubicBezTo>
                    <a:pt x="59" y="102"/>
                    <a:pt x="54" y="97"/>
                    <a:pt x="0" y="82"/>
                  </a:cubicBezTo>
                  <a:cubicBezTo>
                    <a:pt x="47" y="75"/>
                    <a:pt x="75" y="4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8" name="Freeform 39"/>
            <p:cNvSpPr>
              <a:spLocks/>
            </p:cNvSpPr>
            <p:nvPr userDrawn="1"/>
          </p:nvSpPr>
          <p:spPr bwMode="auto">
            <a:xfrm>
              <a:off x="3867150" y="7286625"/>
              <a:ext cx="514350" cy="322262"/>
            </a:xfrm>
            <a:custGeom>
              <a:avLst/>
              <a:gdLst>
                <a:gd name="T0" fmla="*/ 167 w 167"/>
                <a:gd name="T1" fmla="*/ 84 h 167"/>
                <a:gd name="T2" fmla="*/ 84 w 167"/>
                <a:gd name="T3" fmla="*/ 167 h 167"/>
                <a:gd name="T4" fmla="*/ 0 w 167"/>
                <a:gd name="T5" fmla="*/ 84 h 167"/>
                <a:gd name="T6" fmla="*/ 83 w 167"/>
                <a:gd name="T7" fmla="*/ 0 h 167"/>
                <a:gd name="T8" fmla="*/ 167 w 167"/>
                <a:gd name="T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7">
                  <a:moveTo>
                    <a:pt x="167" y="84"/>
                  </a:moveTo>
                  <a:cubicBezTo>
                    <a:pt x="118" y="91"/>
                    <a:pt x="92" y="119"/>
                    <a:pt x="84" y="167"/>
                  </a:cubicBezTo>
                  <a:cubicBezTo>
                    <a:pt x="76" y="119"/>
                    <a:pt x="50" y="91"/>
                    <a:pt x="0" y="84"/>
                  </a:cubicBezTo>
                  <a:cubicBezTo>
                    <a:pt x="48" y="76"/>
                    <a:pt x="77" y="50"/>
                    <a:pt x="83" y="0"/>
                  </a:cubicBezTo>
                  <a:cubicBezTo>
                    <a:pt x="92" y="49"/>
                    <a:pt x="118" y="76"/>
                    <a:pt x="167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9" name="Freeform 40"/>
            <p:cNvSpPr>
              <a:spLocks/>
            </p:cNvSpPr>
            <p:nvPr userDrawn="1"/>
          </p:nvSpPr>
          <p:spPr bwMode="auto">
            <a:xfrm>
              <a:off x="4756150" y="8961438"/>
              <a:ext cx="511175" cy="320675"/>
            </a:xfrm>
            <a:custGeom>
              <a:avLst/>
              <a:gdLst>
                <a:gd name="T0" fmla="*/ 83 w 166"/>
                <a:gd name="T1" fmla="*/ 0 h 166"/>
                <a:gd name="T2" fmla="*/ 166 w 166"/>
                <a:gd name="T3" fmla="*/ 82 h 166"/>
                <a:gd name="T4" fmla="*/ 83 w 166"/>
                <a:gd name="T5" fmla="*/ 166 h 166"/>
                <a:gd name="T6" fmla="*/ 0 w 166"/>
                <a:gd name="T7" fmla="*/ 83 h 166"/>
                <a:gd name="T8" fmla="*/ 83 w 166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3" y="166"/>
                  </a:cubicBezTo>
                  <a:cubicBezTo>
                    <a:pt x="75" y="118"/>
                    <a:pt x="49" y="90"/>
                    <a:pt x="0" y="83"/>
                  </a:cubicBezTo>
                  <a:cubicBezTo>
                    <a:pt x="47" y="75"/>
                    <a:pt x="76" y="49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0" name="Freeform 41"/>
            <p:cNvSpPr>
              <a:spLocks/>
            </p:cNvSpPr>
            <p:nvPr userDrawn="1"/>
          </p:nvSpPr>
          <p:spPr bwMode="auto">
            <a:xfrm>
              <a:off x="3867150" y="8961438"/>
              <a:ext cx="514350" cy="320675"/>
            </a:xfrm>
            <a:custGeom>
              <a:avLst/>
              <a:gdLst>
                <a:gd name="T0" fmla="*/ 84 w 167"/>
                <a:gd name="T1" fmla="*/ 0 h 166"/>
                <a:gd name="T2" fmla="*/ 167 w 167"/>
                <a:gd name="T3" fmla="*/ 83 h 166"/>
                <a:gd name="T4" fmla="*/ 84 w 167"/>
                <a:gd name="T5" fmla="*/ 166 h 166"/>
                <a:gd name="T6" fmla="*/ 0 w 167"/>
                <a:gd name="T7" fmla="*/ 83 h 166"/>
                <a:gd name="T8" fmla="*/ 84 w 16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6">
                  <a:moveTo>
                    <a:pt x="84" y="0"/>
                  </a:moveTo>
                  <a:cubicBezTo>
                    <a:pt x="91" y="48"/>
                    <a:pt x="118" y="75"/>
                    <a:pt x="167" y="83"/>
                  </a:cubicBezTo>
                  <a:cubicBezTo>
                    <a:pt x="119" y="91"/>
                    <a:pt x="91" y="116"/>
                    <a:pt x="84" y="166"/>
                  </a:cubicBezTo>
                  <a:cubicBezTo>
                    <a:pt x="76" y="118"/>
                    <a:pt x="50" y="90"/>
                    <a:pt x="0" y="83"/>
                  </a:cubicBezTo>
                  <a:cubicBezTo>
                    <a:pt x="48" y="75"/>
                    <a:pt x="76" y="49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1" name="Freeform 42"/>
            <p:cNvSpPr>
              <a:spLocks/>
            </p:cNvSpPr>
            <p:nvPr userDrawn="1"/>
          </p:nvSpPr>
          <p:spPr bwMode="auto">
            <a:xfrm>
              <a:off x="2101850" y="7851775"/>
              <a:ext cx="492125" cy="309562"/>
            </a:xfrm>
            <a:custGeom>
              <a:avLst/>
              <a:gdLst>
                <a:gd name="T0" fmla="*/ 81 w 160"/>
                <a:gd name="T1" fmla="*/ 0 h 160"/>
                <a:gd name="T2" fmla="*/ 160 w 160"/>
                <a:gd name="T3" fmla="*/ 79 h 160"/>
                <a:gd name="T4" fmla="*/ 81 w 160"/>
                <a:gd name="T5" fmla="*/ 160 h 160"/>
                <a:gd name="T6" fmla="*/ 0 w 160"/>
                <a:gd name="T7" fmla="*/ 80 h 160"/>
                <a:gd name="T8" fmla="*/ 81 w 160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81" y="0"/>
                  </a:moveTo>
                  <a:cubicBezTo>
                    <a:pt x="89" y="45"/>
                    <a:pt x="113" y="72"/>
                    <a:pt x="160" y="79"/>
                  </a:cubicBezTo>
                  <a:cubicBezTo>
                    <a:pt x="115" y="88"/>
                    <a:pt x="88" y="112"/>
                    <a:pt x="81" y="160"/>
                  </a:cubicBezTo>
                  <a:cubicBezTo>
                    <a:pt x="73" y="115"/>
                    <a:pt x="48" y="86"/>
                    <a:pt x="0" y="80"/>
                  </a:cubicBezTo>
                  <a:cubicBezTo>
                    <a:pt x="47" y="72"/>
                    <a:pt x="73" y="46"/>
                    <a:pt x="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2" name="Freeform 43"/>
            <p:cNvSpPr>
              <a:spLocks/>
            </p:cNvSpPr>
            <p:nvPr userDrawn="1"/>
          </p:nvSpPr>
          <p:spPr bwMode="auto">
            <a:xfrm>
              <a:off x="6540500" y="7854950"/>
              <a:ext cx="482600" cy="306387"/>
            </a:xfrm>
            <a:custGeom>
              <a:avLst/>
              <a:gdLst>
                <a:gd name="T0" fmla="*/ 157 w 157"/>
                <a:gd name="T1" fmla="*/ 80 h 158"/>
                <a:gd name="T2" fmla="*/ 80 w 157"/>
                <a:gd name="T3" fmla="*/ 158 h 158"/>
                <a:gd name="T4" fmla="*/ 0 w 157"/>
                <a:gd name="T5" fmla="*/ 78 h 158"/>
                <a:gd name="T6" fmla="*/ 77 w 157"/>
                <a:gd name="T7" fmla="*/ 0 h 158"/>
                <a:gd name="T8" fmla="*/ 106 w 157"/>
                <a:gd name="T9" fmla="*/ 51 h 158"/>
                <a:gd name="T10" fmla="*/ 157 w 157"/>
                <a:gd name="T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157" y="80"/>
                  </a:moveTo>
                  <a:cubicBezTo>
                    <a:pt x="113" y="85"/>
                    <a:pt x="87" y="111"/>
                    <a:pt x="80" y="158"/>
                  </a:cubicBezTo>
                  <a:cubicBezTo>
                    <a:pt x="72" y="112"/>
                    <a:pt x="47" y="85"/>
                    <a:pt x="0" y="78"/>
                  </a:cubicBezTo>
                  <a:cubicBezTo>
                    <a:pt x="45" y="70"/>
                    <a:pt x="72" y="45"/>
                    <a:pt x="77" y="0"/>
                  </a:cubicBezTo>
                  <a:cubicBezTo>
                    <a:pt x="87" y="17"/>
                    <a:pt x="93" y="38"/>
                    <a:pt x="106" y="51"/>
                  </a:cubicBezTo>
                  <a:cubicBezTo>
                    <a:pt x="119" y="64"/>
                    <a:pt x="139" y="70"/>
                    <a:pt x="157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3" name="Freeform 44"/>
            <p:cNvSpPr>
              <a:spLocks/>
            </p:cNvSpPr>
            <p:nvPr userDrawn="1"/>
          </p:nvSpPr>
          <p:spPr bwMode="auto">
            <a:xfrm>
              <a:off x="6540500" y="8408988"/>
              <a:ext cx="492125" cy="314325"/>
            </a:xfrm>
            <a:custGeom>
              <a:avLst/>
              <a:gdLst>
                <a:gd name="T0" fmla="*/ 81 w 160"/>
                <a:gd name="T1" fmla="*/ 162 h 162"/>
                <a:gd name="T2" fmla="*/ 0 w 160"/>
                <a:gd name="T3" fmla="*/ 80 h 162"/>
                <a:gd name="T4" fmla="*/ 79 w 160"/>
                <a:gd name="T5" fmla="*/ 0 h 162"/>
                <a:gd name="T6" fmla="*/ 160 w 160"/>
                <a:gd name="T7" fmla="*/ 79 h 162"/>
                <a:gd name="T8" fmla="*/ 81 w 160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2">
                  <a:moveTo>
                    <a:pt x="81" y="162"/>
                  </a:moveTo>
                  <a:cubicBezTo>
                    <a:pt x="57" y="100"/>
                    <a:pt x="49" y="92"/>
                    <a:pt x="0" y="80"/>
                  </a:cubicBezTo>
                  <a:cubicBezTo>
                    <a:pt x="45" y="72"/>
                    <a:pt x="73" y="47"/>
                    <a:pt x="79" y="0"/>
                  </a:cubicBezTo>
                  <a:cubicBezTo>
                    <a:pt x="88" y="45"/>
                    <a:pt x="112" y="73"/>
                    <a:pt x="160" y="79"/>
                  </a:cubicBezTo>
                  <a:cubicBezTo>
                    <a:pt x="114" y="87"/>
                    <a:pt x="87" y="113"/>
                    <a:pt x="81" y="1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4" name="Freeform 45"/>
            <p:cNvSpPr>
              <a:spLocks/>
            </p:cNvSpPr>
            <p:nvPr userDrawn="1"/>
          </p:nvSpPr>
          <p:spPr bwMode="auto">
            <a:xfrm>
              <a:off x="2095500" y="8397875"/>
              <a:ext cx="498475" cy="320675"/>
            </a:xfrm>
            <a:custGeom>
              <a:avLst/>
              <a:gdLst>
                <a:gd name="T0" fmla="*/ 162 w 162"/>
                <a:gd name="T1" fmla="*/ 86 h 166"/>
                <a:gd name="T2" fmla="*/ 83 w 162"/>
                <a:gd name="T3" fmla="*/ 166 h 166"/>
                <a:gd name="T4" fmla="*/ 0 w 162"/>
                <a:gd name="T5" fmla="*/ 87 h 166"/>
                <a:gd name="T6" fmla="*/ 83 w 162"/>
                <a:gd name="T7" fmla="*/ 0 h 166"/>
                <a:gd name="T8" fmla="*/ 162 w 162"/>
                <a:gd name="T9" fmla="*/ 8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6">
                  <a:moveTo>
                    <a:pt x="162" y="86"/>
                  </a:moveTo>
                  <a:cubicBezTo>
                    <a:pt x="116" y="93"/>
                    <a:pt x="91" y="120"/>
                    <a:pt x="83" y="166"/>
                  </a:cubicBezTo>
                  <a:cubicBezTo>
                    <a:pt x="75" y="120"/>
                    <a:pt x="49" y="93"/>
                    <a:pt x="0" y="87"/>
                  </a:cubicBezTo>
                  <a:cubicBezTo>
                    <a:pt x="61" y="65"/>
                    <a:pt x="70" y="56"/>
                    <a:pt x="83" y="0"/>
                  </a:cubicBezTo>
                  <a:cubicBezTo>
                    <a:pt x="91" y="51"/>
                    <a:pt x="115" y="79"/>
                    <a:pt x="162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5" name="Freeform 46"/>
            <p:cNvSpPr>
              <a:spLocks/>
            </p:cNvSpPr>
            <p:nvPr userDrawn="1"/>
          </p:nvSpPr>
          <p:spPr bwMode="auto">
            <a:xfrm>
              <a:off x="2554288" y="8691563"/>
              <a:ext cx="481013" cy="298450"/>
            </a:xfrm>
            <a:custGeom>
              <a:avLst/>
              <a:gdLst>
                <a:gd name="T0" fmla="*/ 0 w 156"/>
                <a:gd name="T1" fmla="*/ 78 h 154"/>
                <a:gd name="T2" fmla="*/ 79 w 156"/>
                <a:gd name="T3" fmla="*/ 0 h 154"/>
                <a:gd name="T4" fmla="*/ 156 w 156"/>
                <a:gd name="T5" fmla="*/ 77 h 154"/>
                <a:gd name="T6" fmla="*/ 78 w 156"/>
                <a:gd name="T7" fmla="*/ 154 h 154"/>
                <a:gd name="T8" fmla="*/ 0 w 156"/>
                <a:gd name="T9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4">
                  <a:moveTo>
                    <a:pt x="0" y="78"/>
                  </a:moveTo>
                  <a:cubicBezTo>
                    <a:pt x="50" y="65"/>
                    <a:pt x="58" y="57"/>
                    <a:pt x="79" y="0"/>
                  </a:cubicBezTo>
                  <a:cubicBezTo>
                    <a:pt x="86" y="46"/>
                    <a:pt x="111" y="71"/>
                    <a:pt x="156" y="77"/>
                  </a:cubicBezTo>
                  <a:cubicBezTo>
                    <a:pt x="113" y="85"/>
                    <a:pt x="85" y="107"/>
                    <a:pt x="78" y="154"/>
                  </a:cubicBezTo>
                  <a:cubicBezTo>
                    <a:pt x="69" y="109"/>
                    <a:pt x="44" y="84"/>
                    <a:pt x="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6" name="Freeform 47"/>
            <p:cNvSpPr>
              <a:spLocks/>
            </p:cNvSpPr>
            <p:nvPr userDrawn="1"/>
          </p:nvSpPr>
          <p:spPr bwMode="auto">
            <a:xfrm>
              <a:off x="2554288" y="7580313"/>
              <a:ext cx="481013" cy="292100"/>
            </a:xfrm>
            <a:custGeom>
              <a:avLst/>
              <a:gdLst>
                <a:gd name="T0" fmla="*/ 0 w 156"/>
                <a:gd name="T1" fmla="*/ 76 h 151"/>
                <a:gd name="T2" fmla="*/ 78 w 156"/>
                <a:gd name="T3" fmla="*/ 0 h 151"/>
                <a:gd name="T4" fmla="*/ 156 w 156"/>
                <a:gd name="T5" fmla="*/ 75 h 151"/>
                <a:gd name="T6" fmla="*/ 78 w 156"/>
                <a:gd name="T7" fmla="*/ 151 h 151"/>
                <a:gd name="T8" fmla="*/ 0 w 156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1">
                  <a:moveTo>
                    <a:pt x="0" y="76"/>
                  </a:moveTo>
                  <a:cubicBezTo>
                    <a:pt x="45" y="69"/>
                    <a:pt x="69" y="44"/>
                    <a:pt x="78" y="0"/>
                  </a:cubicBezTo>
                  <a:cubicBezTo>
                    <a:pt x="86" y="44"/>
                    <a:pt x="111" y="69"/>
                    <a:pt x="156" y="75"/>
                  </a:cubicBezTo>
                  <a:cubicBezTo>
                    <a:pt x="113" y="83"/>
                    <a:pt x="86" y="106"/>
                    <a:pt x="78" y="151"/>
                  </a:cubicBezTo>
                  <a:cubicBezTo>
                    <a:pt x="69" y="107"/>
                    <a:pt x="44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7" name="Freeform 48"/>
            <p:cNvSpPr>
              <a:spLocks/>
            </p:cNvSpPr>
            <p:nvPr userDrawn="1"/>
          </p:nvSpPr>
          <p:spPr bwMode="auto">
            <a:xfrm>
              <a:off x="6102350" y="7573963"/>
              <a:ext cx="484188" cy="298450"/>
            </a:xfrm>
            <a:custGeom>
              <a:avLst/>
              <a:gdLst>
                <a:gd name="T0" fmla="*/ 0 w 157"/>
                <a:gd name="T1" fmla="*/ 79 h 154"/>
                <a:gd name="T2" fmla="*/ 79 w 157"/>
                <a:gd name="T3" fmla="*/ 0 h 154"/>
                <a:gd name="T4" fmla="*/ 157 w 157"/>
                <a:gd name="T5" fmla="*/ 79 h 154"/>
                <a:gd name="T6" fmla="*/ 78 w 157"/>
                <a:gd name="T7" fmla="*/ 154 h 154"/>
                <a:gd name="T8" fmla="*/ 0 w 157"/>
                <a:gd name="T9" fmla="*/ 7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4">
                  <a:moveTo>
                    <a:pt x="0" y="79"/>
                  </a:moveTo>
                  <a:cubicBezTo>
                    <a:pt x="51" y="65"/>
                    <a:pt x="59" y="57"/>
                    <a:pt x="79" y="0"/>
                  </a:cubicBezTo>
                  <a:cubicBezTo>
                    <a:pt x="86" y="48"/>
                    <a:pt x="112" y="72"/>
                    <a:pt x="157" y="79"/>
                  </a:cubicBezTo>
                  <a:cubicBezTo>
                    <a:pt x="112" y="85"/>
                    <a:pt x="86" y="109"/>
                    <a:pt x="78" y="154"/>
                  </a:cubicBezTo>
                  <a:cubicBezTo>
                    <a:pt x="69" y="111"/>
                    <a:pt x="45" y="85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8" name="Freeform 49"/>
            <p:cNvSpPr>
              <a:spLocks/>
            </p:cNvSpPr>
            <p:nvPr userDrawn="1"/>
          </p:nvSpPr>
          <p:spPr bwMode="auto">
            <a:xfrm>
              <a:off x="6099175" y="8696325"/>
              <a:ext cx="487363" cy="292100"/>
            </a:xfrm>
            <a:custGeom>
              <a:avLst/>
              <a:gdLst>
                <a:gd name="T0" fmla="*/ 0 w 158"/>
                <a:gd name="T1" fmla="*/ 76 h 151"/>
                <a:gd name="T2" fmla="*/ 78 w 158"/>
                <a:gd name="T3" fmla="*/ 0 h 151"/>
                <a:gd name="T4" fmla="*/ 158 w 158"/>
                <a:gd name="T5" fmla="*/ 75 h 151"/>
                <a:gd name="T6" fmla="*/ 79 w 158"/>
                <a:gd name="T7" fmla="*/ 151 h 151"/>
                <a:gd name="T8" fmla="*/ 0 w 158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1">
                  <a:moveTo>
                    <a:pt x="0" y="76"/>
                  </a:moveTo>
                  <a:cubicBezTo>
                    <a:pt x="44" y="69"/>
                    <a:pt x="71" y="45"/>
                    <a:pt x="78" y="0"/>
                  </a:cubicBezTo>
                  <a:cubicBezTo>
                    <a:pt x="87" y="44"/>
                    <a:pt x="112" y="70"/>
                    <a:pt x="158" y="75"/>
                  </a:cubicBezTo>
                  <a:cubicBezTo>
                    <a:pt x="113" y="82"/>
                    <a:pt x="86" y="106"/>
                    <a:pt x="79" y="151"/>
                  </a:cubicBezTo>
                  <a:cubicBezTo>
                    <a:pt x="70" y="107"/>
                    <a:pt x="45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9" name="Freeform 50"/>
            <p:cNvSpPr>
              <a:spLocks/>
            </p:cNvSpPr>
            <p:nvPr userDrawn="1"/>
          </p:nvSpPr>
          <p:spPr bwMode="auto">
            <a:xfrm>
              <a:off x="1676400" y="8140700"/>
              <a:ext cx="458788" cy="290512"/>
            </a:xfrm>
            <a:custGeom>
              <a:avLst/>
              <a:gdLst>
                <a:gd name="T0" fmla="*/ 149 w 149"/>
                <a:gd name="T1" fmla="*/ 75 h 150"/>
                <a:gd name="T2" fmla="*/ 75 w 149"/>
                <a:gd name="T3" fmla="*/ 150 h 150"/>
                <a:gd name="T4" fmla="*/ 0 w 149"/>
                <a:gd name="T5" fmla="*/ 75 h 150"/>
                <a:gd name="T6" fmla="*/ 74 w 149"/>
                <a:gd name="T7" fmla="*/ 0 h 150"/>
                <a:gd name="T8" fmla="*/ 149 w 149"/>
                <a:gd name="T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0">
                  <a:moveTo>
                    <a:pt x="149" y="75"/>
                  </a:moveTo>
                  <a:cubicBezTo>
                    <a:pt x="105" y="82"/>
                    <a:pt x="82" y="106"/>
                    <a:pt x="75" y="150"/>
                  </a:cubicBezTo>
                  <a:cubicBezTo>
                    <a:pt x="68" y="106"/>
                    <a:pt x="44" y="82"/>
                    <a:pt x="0" y="75"/>
                  </a:cubicBezTo>
                  <a:cubicBezTo>
                    <a:pt x="43" y="67"/>
                    <a:pt x="69" y="44"/>
                    <a:pt x="74" y="0"/>
                  </a:cubicBezTo>
                  <a:cubicBezTo>
                    <a:pt x="82" y="43"/>
                    <a:pt x="106" y="68"/>
                    <a:pt x="149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0" name="Freeform 51"/>
            <p:cNvSpPr>
              <a:spLocks/>
            </p:cNvSpPr>
            <p:nvPr userDrawn="1"/>
          </p:nvSpPr>
          <p:spPr bwMode="auto">
            <a:xfrm>
              <a:off x="6999288" y="8140700"/>
              <a:ext cx="461963" cy="287337"/>
            </a:xfrm>
            <a:custGeom>
              <a:avLst/>
              <a:gdLst>
                <a:gd name="T0" fmla="*/ 0 w 150"/>
                <a:gd name="T1" fmla="*/ 75 h 149"/>
                <a:gd name="T2" fmla="*/ 74 w 150"/>
                <a:gd name="T3" fmla="*/ 0 h 149"/>
                <a:gd name="T4" fmla="*/ 150 w 150"/>
                <a:gd name="T5" fmla="*/ 74 h 149"/>
                <a:gd name="T6" fmla="*/ 75 w 150"/>
                <a:gd name="T7" fmla="*/ 149 h 149"/>
                <a:gd name="T8" fmla="*/ 0 w 150"/>
                <a:gd name="T9" fmla="*/ 7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49">
                  <a:moveTo>
                    <a:pt x="0" y="75"/>
                  </a:moveTo>
                  <a:cubicBezTo>
                    <a:pt x="43" y="67"/>
                    <a:pt x="68" y="44"/>
                    <a:pt x="74" y="0"/>
                  </a:cubicBezTo>
                  <a:cubicBezTo>
                    <a:pt x="83" y="42"/>
                    <a:pt x="104" y="69"/>
                    <a:pt x="150" y="74"/>
                  </a:cubicBezTo>
                  <a:cubicBezTo>
                    <a:pt x="107" y="82"/>
                    <a:pt x="81" y="105"/>
                    <a:pt x="75" y="149"/>
                  </a:cubicBezTo>
                  <a:cubicBezTo>
                    <a:pt x="67" y="108"/>
                    <a:pt x="45" y="81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1" name="Freeform 52"/>
            <p:cNvSpPr>
              <a:spLocks/>
            </p:cNvSpPr>
            <p:nvPr userDrawn="1"/>
          </p:nvSpPr>
          <p:spPr bwMode="auto">
            <a:xfrm>
              <a:off x="5675313" y="7308850"/>
              <a:ext cx="449263" cy="276225"/>
            </a:xfrm>
            <a:custGeom>
              <a:avLst/>
              <a:gdLst>
                <a:gd name="T0" fmla="*/ 73 w 146"/>
                <a:gd name="T1" fmla="*/ 142 h 142"/>
                <a:gd name="T2" fmla="*/ 0 w 146"/>
                <a:gd name="T3" fmla="*/ 72 h 142"/>
                <a:gd name="T4" fmla="*/ 72 w 146"/>
                <a:gd name="T5" fmla="*/ 0 h 142"/>
                <a:gd name="T6" fmla="*/ 146 w 146"/>
                <a:gd name="T7" fmla="*/ 71 h 142"/>
                <a:gd name="T8" fmla="*/ 73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142"/>
                  </a:moveTo>
                  <a:cubicBezTo>
                    <a:pt x="65" y="102"/>
                    <a:pt x="41" y="79"/>
                    <a:pt x="0" y="72"/>
                  </a:cubicBezTo>
                  <a:cubicBezTo>
                    <a:pt x="40" y="64"/>
                    <a:pt x="65" y="43"/>
                    <a:pt x="72" y="0"/>
                  </a:cubicBezTo>
                  <a:cubicBezTo>
                    <a:pt x="81" y="40"/>
                    <a:pt x="103" y="66"/>
                    <a:pt x="146" y="71"/>
                  </a:cubicBezTo>
                  <a:cubicBezTo>
                    <a:pt x="105" y="79"/>
                    <a:pt x="80" y="101"/>
                    <a:pt x="73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2" name="Freeform 53"/>
            <p:cNvSpPr>
              <a:spLocks/>
            </p:cNvSpPr>
            <p:nvPr userDrawn="1"/>
          </p:nvSpPr>
          <p:spPr bwMode="auto">
            <a:xfrm>
              <a:off x="3013075" y="8985250"/>
              <a:ext cx="449263" cy="274637"/>
            </a:xfrm>
            <a:custGeom>
              <a:avLst/>
              <a:gdLst>
                <a:gd name="T0" fmla="*/ 73 w 146"/>
                <a:gd name="T1" fmla="*/ 0 h 142"/>
                <a:gd name="T2" fmla="*/ 146 w 146"/>
                <a:gd name="T3" fmla="*/ 71 h 142"/>
                <a:gd name="T4" fmla="*/ 73 w 146"/>
                <a:gd name="T5" fmla="*/ 142 h 142"/>
                <a:gd name="T6" fmla="*/ 0 w 146"/>
                <a:gd name="T7" fmla="*/ 71 h 142"/>
                <a:gd name="T8" fmla="*/ 73 w 14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0"/>
                  </a:moveTo>
                  <a:cubicBezTo>
                    <a:pt x="81" y="41"/>
                    <a:pt x="104" y="64"/>
                    <a:pt x="146" y="71"/>
                  </a:cubicBezTo>
                  <a:cubicBezTo>
                    <a:pt x="105" y="78"/>
                    <a:pt x="80" y="100"/>
                    <a:pt x="73" y="142"/>
                  </a:cubicBezTo>
                  <a:cubicBezTo>
                    <a:pt x="65" y="102"/>
                    <a:pt x="43" y="77"/>
                    <a:pt x="0" y="71"/>
                  </a:cubicBezTo>
                  <a:cubicBezTo>
                    <a:pt x="41" y="63"/>
                    <a:pt x="65" y="41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3" name="Freeform 54"/>
            <p:cNvSpPr>
              <a:spLocks/>
            </p:cNvSpPr>
            <p:nvPr userDrawn="1"/>
          </p:nvSpPr>
          <p:spPr bwMode="auto">
            <a:xfrm>
              <a:off x="3013075" y="7308850"/>
              <a:ext cx="447675" cy="277812"/>
            </a:xfrm>
            <a:custGeom>
              <a:avLst/>
              <a:gdLst>
                <a:gd name="T0" fmla="*/ 145 w 145"/>
                <a:gd name="T1" fmla="*/ 71 h 143"/>
                <a:gd name="T2" fmla="*/ 73 w 145"/>
                <a:gd name="T3" fmla="*/ 143 h 143"/>
                <a:gd name="T4" fmla="*/ 0 w 145"/>
                <a:gd name="T5" fmla="*/ 72 h 143"/>
                <a:gd name="T6" fmla="*/ 72 w 145"/>
                <a:gd name="T7" fmla="*/ 0 h 143"/>
                <a:gd name="T8" fmla="*/ 145 w 145"/>
                <a:gd name="T9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3">
                  <a:moveTo>
                    <a:pt x="145" y="71"/>
                  </a:moveTo>
                  <a:cubicBezTo>
                    <a:pt x="104" y="79"/>
                    <a:pt x="80" y="101"/>
                    <a:pt x="73" y="143"/>
                  </a:cubicBezTo>
                  <a:cubicBezTo>
                    <a:pt x="64" y="103"/>
                    <a:pt x="42" y="78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0"/>
                    <a:pt x="103" y="65"/>
                    <a:pt x="145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4" name="Freeform 55"/>
            <p:cNvSpPr>
              <a:spLocks/>
            </p:cNvSpPr>
            <p:nvPr userDrawn="1"/>
          </p:nvSpPr>
          <p:spPr bwMode="auto">
            <a:xfrm>
              <a:off x="5675313" y="8982075"/>
              <a:ext cx="449263" cy="277812"/>
            </a:xfrm>
            <a:custGeom>
              <a:avLst/>
              <a:gdLst>
                <a:gd name="T0" fmla="*/ 73 w 146"/>
                <a:gd name="T1" fmla="*/ 143 h 143"/>
                <a:gd name="T2" fmla="*/ 0 w 146"/>
                <a:gd name="T3" fmla="*/ 72 h 143"/>
                <a:gd name="T4" fmla="*/ 72 w 146"/>
                <a:gd name="T5" fmla="*/ 0 h 143"/>
                <a:gd name="T6" fmla="*/ 146 w 146"/>
                <a:gd name="T7" fmla="*/ 71 h 143"/>
                <a:gd name="T8" fmla="*/ 73 w 146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3">
                  <a:moveTo>
                    <a:pt x="73" y="143"/>
                  </a:moveTo>
                  <a:cubicBezTo>
                    <a:pt x="65" y="101"/>
                    <a:pt x="41" y="79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1"/>
                    <a:pt x="103" y="65"/>
                    <a:pt x="146" y="71"/>
                  </a:cubicBezTo>
                  <a:cubicBezTo>
                    <a:pt x="106" y="79"/>
                    <a:pt x="79" y="100"/>
                    <a:pt x="73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5" name="Freeform 56"/>
            <p:cNvSpPr>
              <a:spLocks/>
            </p:cNvSpPr>
            <p:nvPr userDrawn="1"/>
          </p:nvSpPr>
          <p:spPr bwMode="auto">
            <a:xfrm>
              <a:off x="4346575" y="9263063"/>
              <a:ext cx="441325" cy="277812"/>
            </a:xfrm>
            <a:custGeom>
              <a:avLst/>
              <a:gdLst>
                <a:gd name="T0" fmla="*/ 72 w 143"/>
                <a:gd name="T1" fmla="*/ 0 h 143"/>
                <a:gd name="T2" fmla="*/ 143 w 143"/>
                <a:gd name="T3" fmla="*/ 71 h 143"/>
                <a:gd name="T4" fmla="*/ 72 w 143"/>
                <a:gd name="T5" fmla="*/ 143 h 143"/>
                <a:gd name="T6" fmla="*/ 0 w 143"/>
                <a:gd name="T7" fmla="*/ 71 h 143"/>
                <a:gd name="T8" fmla="*/ 72 w 143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72" y="0"/>
                  </a:moveTo>
                  <a:cubicBezTo>
                    <a:pt x="78" y="41"/>
                    <a:pt x="102" y="64"/>
                    <a:pt x="143" y="71"/>
                  </a:cubicBezTo>
                  <a:cubicBezTo>
                    <a:pt x="103" y="78"/>
                    <a:pt x="78" y="100"/>
                    <a:pt x="72" y="143"/>
                  </a:cubicBezTo>
                  <a:cubicBezTo>
                    <a:pt x="65" y="101"/>
                    <a:pt x="42" y="77"/>
                    <a:pt x="0" y="71"/>
                  </a:cubicBezTo>
                  <a:cubicBezTo>
                    <a:pt x="41" y="64"/>
                    <a:pt x="65" y="4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" name="Freeform 57"/>
            <p:cNvSpPr>
              <a:spLocks/>
            </p:cNvSpPr>
            <p:nvPr userDrawn="1"/>
          </p:nvSpPr>
          <p:spPr bwMode="auto">
            <a:xfrm>
              <a:off x="4349750" y="7031038"/>
              <a:ext cx="441325" cy="276225"/>
            </a:xfrm>
            <a:custGeom>
              <a:avLst/>
              <a:gdLst>
                <a:gd name="T0" fmla="*/ 0 w 143"/>
                <a:gd name="T1" fmla="*/ 72 h 143"/>
                <a:gd name="T2" fmla="*/ 71 w 143"/>
                <a:gd name="T3" fmla="*/ 0 h 143"/>
                <a:gd name="T4" fmla="*/ 143 w 143"/>
                <a:gd name="T5" fmla="*/ 71 h 143"/>
                <a:gd name="T6" fmla="*/ 71 w 143"/>
                <a:gd name="T7" fmla="*/ 143 h 143"/>
                <a:gd name="T8" fmla="*/ 0 w 143"/>
                <a:gd name="T9" fmla="*/ 7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0" y="72"/>
                  </a:moveTo>
                  <a:cubicBezTo>
                    <a:pt x="41" y="65"/>
                    <a:pt x="63" y="41"/>
                    <a:pt x="71" y="0"/>
                  </a:cubicBezTo>
                  <a:cubicBezTo>
                    <a:pt x="78" y="41"/>
                    <a:pt x="101" y="65"/>
                    <a:pt x="143" y="71"/>
                  </a:cubicBezTo>
                  <a:cubicBezTo>
                    <a:pt x="102" y="79"/>
                    <a:pt x="77" y="101"/>
                    <a:pt x="71" y="143"/>
                  </a:cubicBezTo>
                  <a:cubicBezTo>
                    <a:pt x="63" y="103"/>
                    <a:pt x="41" y="78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7" name="Freeform 58"/>
            <p:cNvSpPr>
              <a:spLocks/>
            </p:cNvSpPr>
            <p:nvPr userDrawn="1"/>
          </p:nvSpPr>
          <p:spPr bwMode="auto">
            <a:xfrm>
              <a:off x="74644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8" name="Freeform 59"/>
            <p:cNvSpPr>
              <a:spLocks/>
            </p:cNvSpPr>
            <p:nvPr userDrawn="1"/>
          </p:nvSpPr>
          <p:spPr bwMode="auto">
            <a:xfrm>
              <a:off x="12541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9" name="Freeform 60"/>
            <p:cNvSpPr>
              <a:spLocks/>
            </p:cNvSpPr>
            <p:nvPr userDrawn="1"/>
          </p:nvSpPr>
          <p:spPr bwMode="auto">
            <a:xfrm>
              <a:off x="1260475" y="7878763"/>
              <a:ext cx="412750" cy="258762"/>
            </a:xfrm>
            <a:custGeom>
              <a:avLst/>
              <a:gdLst>
                <a:gd name="T0" fmla="*/ 134 w 134"/>
                <a:gd name="T1" fmla="*/ 65 h 134"/>
                <a:gd name="T2" fmla="*/ 66 w 134"/>
                <a:gd name="T3" fmla="*/ 134 h 134"/>
                <a:gd name="T4" fmla="*/ 0 w 134"/>
                <a:gd name="T5" fmla="*/ 68 h 134"/>
                <a:gd name="T6" fmla="*/ 43 w 134"/>
                <a:gd name="T7" fmla="*/ 43 h 134"/>
                <a:gd name="T8" fmla="*/ 67 w 134"/>
                <a:gd name="T9" fmla="*/ 0 h 134"/>
                <a:gd name="T10" fmla="*/ 134 w 134"/>
                <a:gd name="T11" fmla="*/ 6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34">
                  <a:moveTo>
                    <a:pt x="134" y="65"/>
                  </a:moveTo>
                  <a:cubicBezTo>
                    <a:pt x="95" y="73"/>
                    <a:pt x="72" y="94"/>
                    <a:pt x="66" y="134"/>
                  </a:cubicBezTo>
                  <a:cubicBezTo>
                    <a:pt x="59" y="95"/>
                    <a:pt x="37" y="72"/>
                    <a:pt x="0" y="68"/>
                  </a:cubicBezTo>
                  <a:cubicBezTo>
                    <a:pt x="15" y="59"/>
                    <a:pt x="32" y="54"/>
                    <a:pt x="43" y="43"/>
                  </a:cubicBezTo>
                  <a:cubicBezTo>
                    <a:pt x="54" y="32"/>
                    <a:pt x="59" y="15"/>
                    <a:pt x="67" y="0"/>
                  </a:cubicBezTo>
                  <a:cubicBezTo>
                    <a:pt x="73" y="36"/>
                    <a:pt x="94" y="59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0" name="Freeform 61"/>
            <p:cNvSpPr>
              <a:spLocks/>
            </p:cNvSpPr>
            <p:nvPr userDrawn="1"/>
          </p:nvSpPr>
          <p:spPr bwMode="auto">
            <a:xfrm>
              <a:off x="7461250" y="7875588"/>
              <a:ext cx="422275" cy="260350"/>
            </a:xfrm>
            <a:custGeom>
              <a:avLst/>
              <a:gdLst>
                <a:gd name="T0" fmla="*/ 69 w 137"/>
                <a:gd name="T1" fmla="*/ 0 h 135"/>
                <a:gd name="T2" fmla="*/ 137 w 137"/>
                <a:gd name="T3" fmla="*/ 68 h 135"/>
                <a:gd name="T4" fmla="*/ 69 w 137"/>
                <a:gd name="T5" fmla="*/ 135 h 135"/>
                <a:gd name="T6" fmla="*/ 0 w 137"/>
                <a:gd name="T7" fmla="*/ 68 h 135"/>
                <a:gd name="T8" fmla="*/ 69 w 13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5">
                  <a:moveTo>
                    <a:pt x="69" y="0"/>
                  </a:moveTo>
                  <a:cubicBezTo>
                    <a:pt x="76" y="39"/>
                    <a:pt x="98" y="61"/>
                    <a:pt x="137" y="68"/>
                  </a:cubicBezTo>
                  <a:cubicBezTo>
                    <a:pt x="98" y="75"/>
                    <a:pt x="75" y="96"/>
                    <a:pt x="69" y="135"/>
                  </a:cubicBezTo>
                  <a:cubicBezTo>
                    <a:pt x="61" y="98"/>
                    <a:pt x="41" y="73"/>
                    <a:pt x="0" y="68"/>
                  </a:cubicBezTo>
                  <a:cubicBezTo>
                    <a:pt x="40" y="61"/>
                    <a:pt x="62" y="39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1" name="Freeform 62"/>
            <p:cNvSpPr>
              <a:spLocks/>
            </p:cNvSpPr>
            <p:nvPr userDrawn="1"/>
          </p:nvSpPr>
          <p:spPr bwMode="auto">
            <a:xfrm>
              <a:off x="5246688" y="7040563"/>
              <a:ext cx="415925" cy="258762"/>
            </a:xfrm>
            <a:custGeom>
              <a:avLst/>
              <a:gdLst>
                <a:gd name="T0" fmla="*/ 67 w 135"/>
                <a:gd name="T1" fmla="*/ 0 h 134"/>
                <a:gd name="T2" fmla="*/ 135 w 135"/>
                <a:gd name="T3" fmla="*/ 66 h 134"/>
                <a:gd name="T4" fmla="*/ 68 w 135"/>
                <a:gd name="T5" fmla="*/ 134 h 134"/>
                <a:gd name="T6" fmla="*/ 0 w 135"/>
                <a:gd name="T7" fmla="*/ 67 h 134"/>
                <a:gd name="T8" fmla="*/ 67 w 135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7" y="0"/>
                  </a:moveTo>
                  <a:cubicBezTo>
                    <a:pt x="75" y="38"/>
                    <a:pt x="96" y="60"/>
                    <a:pt x="135" y="66"/>
                  </a:cubicBezTo>
                  <a:cubicBezTo>
                    <a:pt x="98" y="74"/>
                    <a:pt x="73" y="94"/>
                    <a:pt x="68" y="134"/>
                  </a:cubicBezTo>
                  <a:cubicBezTo>
                    <a:pt x="60" y="96"/>
                    <a:pt x="40" y="73"/>
                    <a:pt x="0" y="67"/>
                  </a:cubicBezTo>
                  <a:cubicBezTo>
                    <a:pt x="38" y="59"/>
                    <a:pt x="61" y="4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2" name="Freeform 63"/>
            <p:cNvSpPr>
              <a:spLocks/>
            </p:cNvSpPr>
            <p:nvPr userDrawn="1"/>
          </p:nvSpPr>
          <p:spPr bwMode="auto">
            <a:xfrm>
              <a:off x="3471863" y="7038975"/>
              <a:ext cx="415925" cy="258762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8 h 134"/>
                <a:gd name="T4" fmla="*/ 67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39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ubicBezTo>
                    <a:pt x="98" y="75"/>
                    <a:pt x="74" y="94"/>
                    <a:pt x="68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3" name="Freeform 64"/>
            <p:cNvSpPr>
              <a:spLocks/>
            </p:cNvSpPr>
            <p:nvPr userDrawn="1"/>
          </p:nvSpPr>
          <p:spPr bwMode="auto">
            <a:xfrm>
              <a:off x="5246688" y="9269413"/>
              <a:ext cx="415925" cy="261937"/>
            </a:xfrm>
            <a:custGeom>
              <a:avLst/>
              <a:gdLst>
                <a:gd name="T0" fmla="*/ 135 w 135"/>
                <a:gd name="T1" fmla="*/ 67 h 135"/>
                <a:gd name="T2" fmla="*/ 68 w 135"/>
                <a:gd name="T3" fmla="*/ 135 h 135"/>
                <a:gd name="T4" fmla="*/ 0 w 135"/>
                <a:gd name="T5" fmla="*/ 68 h 135"/>
                <a:gd name="T6" fmla="*/ 67 w 135"/>
                <a:gd name="T7" fmla="*/ 0 h 135"/>
                <a:gd name="T8" fmla="*/ 135 w 135"/>
                <a:gd name="T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135" y="67"/>
                  </a:moveTo>
                  <a:cubicBezTo>
                    <a:pt x="96" y="74"/>
                    <a:pt x="75" y="97"/>
                    <a:pt x="68" y="135"/>
                  </a:cubicBez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40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" name="Freeform 65"/>
            <p:cNvSpPr>
              <a:spLocks/>
            </p:cNvSpPr>
            <p:nvPr userDrawn="1"/>
          </p:nvSpPr>
          <p:spPr bwMode="auto">
            <a:xfrm>
              <a:off x="3471863" y="9271000"/>
              <a:ext cx="415925" cy="257175"/>
            </a:xfrm>
            <a:custGeom>
              <a:avLst/>
              <a:gdLst>
                <a:gd name="T0" fmla="*/ 68 w 135"/>
                <a:gd name="T1" fmla="*/ 133 h 133"/>
                <a:gd name="T2" fmla="*/ 0 w 135"/>
                <a:gd name="T3" fmla="*/ 67 h 133"/>
                <a:gd name="T4" fmla="*/ 67 w 135"/>
                <a:gd name="T5" fmla="*/ 0 h 133"/>
                <a:gd name="T6" fmla="*/ 135 w 135"/>
                <a:gd name="T7" fmla="*/ 66 h 133"/>
                <a:gd name="T8" fmla="*/ 68 w 135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3">
                  <a:moveTo>
                    <a:pt x="68" y="133"/>
                  </a:moveTo>
                  <a:cubicBezTo>
                    <a:pt x="61" y="95"/>
                    <a:pt x="39" y="74"/>
                    <a:pt x="0" y="67"/>
                  </a:cubicBezTo>
                  <a:cubicBezTo>
                    <a:pt x="38" y="60"/>
                    <a:pt x="61" y="39"/>
                    <a:pt x="67" y="0"/>
                  </a:cubicBezTo>
                  <a:cubicBezTo>
                    <a:pt x="75" y="37"/>
                    <a:pt x="96" y="61"/>
                    <a:pt x="135" y="66"/>
                  </a:cubicBezTo>
                  <a:cubicBezTo>
                    <a:pt x="97" y="74"/>
                    <a:pt x="74" y="95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" name="Freeform 66"/>
            <p:cNvSpPr>
              <a:spLocks/>
            </p:cNvSpPr>
            <p:nvPr userDrawn="1"/>
          </p:nvSpPr>
          <p:spPr bwMode="auto">
            <a:xfrm>
              <a:off x="70231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6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1" y="76"/>
                    <a:pt x="84" y="82"/>
                    <a:pt x="66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" name="Freeform 67"/>
            <p:cNvSpPr>
              <a:spLocks/>
            </p:cNvSpPr>
            <p:nvPr userDrawn="1"/>
          </p:nvSpPr>
          <p:spPr bwMode="auto">
            <a:xfrm>
              <a:off x="17018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5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2" y="75"/>
                    <a:pt x="85" y="82"/>
                    <a:pt x="65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" name="Freeform 68"/>
            <p:cNvSpPr>
              <a:spLocks/>
            </p:cNvSpPr>
            <p:nvPr userDrawn="1"/>
          </p:nvSpPr>
          <p:spPr bwMode="auto">
            <a:xfrm>
              <a:off x="1712913" y="8721725"/>
              <a:ext cx="398463" cy="239712"/>
            </a:xfrm>
            <a:custGeom>
              <a:avLst/>
              <a:gdLst>
                <a:gd name="T0" fmla="*/ 129 w 129"/>
                <a:gd name="T1" fmla="*/ 63 h 124"/>
                <a:gd name="T2" fmla="*/ 63 w 129"/>
                <a:gd name="T3" fmla="*/ 124 h 124"/>
                <a:gd name="T4" fmla="*/ 40 w 129"/>
                <a:gd name="T5" fmla="*/ 84 h 124"/>
                <a:gd name="T6" fmla="*/ 0 w 129"/>
                <a:gd name="T7" fmla="*/ 62 h 124"/>
                <a:gd name="T8" fmla="*/ 39 w 129"/>
                <a:gd name="T9" fmla="*/ 42 h 124"/>
                <a:gd name="T10" fmla="*/ 64 w 129"/>
                <a:gd name="T11" fmla="*/ 0 h 124"/>
                <a:gd name="T12" fmla="*/ 129 w 129"/>
                <a:gd name="T13" fmla="*/ 6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24">
                  <a:moveTo>
                    <a:pt x="129" y="63"/>
                  </a:moveTo>
                  <a:cubicBezTo>
                    <a:pt x="87" y="74"/>
                    <a:pt x="80" y="81"/>
                    <a:pt x="63" y="124"/>
                  </a:cubicBezTo>
                  <a:cubicBezTo>
                    <a:pt x="56" y="111"/>
                    <a:pt x="51" y="95"/>
                    <a:pt x="40" y="84"/>
                  </a:cubicBezTo>
                  <a:cubicBezTo>
                    <a:pt x="29" y="74"/>
                    <a:pt x="13" y="69"/>
                    <a:pt x="0" y="62"/>
                  </a:cubicBezTo>
                  <a:cubicBezTo>
                    <a:pt x="12" y="57"/>
                    <a:pt x="28" y="53"/>
                    <a:pt x="39" y="42"/>
                  </a:cubicBezTo>
                  <a:cubicBezTo>
                    <a:pt x="50" y="32"/>
                    <a:pt x="56" y="15"/>
                    <a:pt x="64" y="0"/>
                  </a:cubicBezTo>
                  <a:cubicBezTo>
                    <a:pt x="70" y="35"/>
                    <a:pt x="92" y="57"/>
                    <a:pt x="129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" name="Freeform 69"/>
            <p:cNvSpPr>
              <a:spLocks/>
            </p:cNvSpPr>
            <p:nvPr userDrawn="1"/>
          </p:nvSpPr>
          <p:spPr bwMode="auto">
            <a:xfrm>
              <a:off x="7023100" y="8716963"/>
              <a:ext cx="412750" cy="250825"/>
            </a:xfrm>
            <a:custGeom>
              <a:avLst/>
              <a:gdLst>
                <a:gd name="T0" fmla="*/ 67 w 134"/>
                <a:gd name="T1" fmla="*/ 0 h 129"/>
                <a:gd name="T2" fmla="*/ 134 w 134"/>
                <a:gd name="T3" fmla="*/ 64 h 129"/>
                <a:gd name="T4" fmla="*/ 67 w 134"/>
                <a:gd name="T5" fmla="*/ 129 h 129"/>
                <a:gd name="T6" fmla="*/ 0 w 134"/>
                <a:gd name="T7" fmla="*/ 65 h 129"/>
                <a:gd name="T8" fmla="*/ 67 w 134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29">
                  <a:moveTo>
                    <a:pt x="67" y="0"/>
                  </a:moveTo>
                  <a:cubicBezTo>
                    <a:pt x="75" y="37"/>
                    <a:pt x="95" y="59"/>
                    <a:pt x="134" y="64"/>
                  </a:cubicBezTo>
                  <a:cubicBezTo>
                    <a:pt x="97" y="71"/>
                    <a:pt x="74" y="91"/>
                    <a:pt x="67" y="129"/>
                  </a:cubicBezTo>
                  <a:cubicBezTo>
                    <a:pt x="59" y="93"/>
                    <a:pt x="39" y="71"/>
                    <a:pt x="0" y="65"/>
                  </a:cubicBezTo>
                  <a:cubicBezTo>
                    <a:pt x="37" y="58"/>
                    <a:pt x="60" y="38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" name="Freeform 70"/>
            <p:cNvSpPr>
              <a:spLocks/>
            </p:cNvSpPr>
            <p:nvPr userDrawn="1"/>
          </p:nvSpPr>
          <p:spPr bwMode="auto">
            <a:xfrm>
              <a:off x="6586538" y="8991600"/>
              <a:ext cx="393700" cy="252412"/>
            </a:xfrm>
            <a:custGeom>
              <a:avLst/>
              <a:gdLst>
                <a:gd name="T0" fmla="*/ 0 w 128"/>
                <a:gd name="T1" fmla="*/ 68 h 130"/>
                <a:gd name="T2" fmla="*/ 65 w 128"/>
                <a:gd name="T3" fmla="*/ 0 h 130"/>
                <a:gd name="T4" fmla="*/ 128 w 128"/>
                <a:gd name="T5" fmla="*/ 66 h 130"/>
                <a:gd name="T6" fmla="*/ 65 w 128"/>
                <a:gd name="T7" fmla="*/ 130 h 130"/>
                <a:gd name="T8" fmla="*/ 0 w 128"/>
                <a:gd name="T9" fmla="*/ 6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0">
                  <a:moveTo>
                    <a:pt x="0" y="68"/>
                  </a:moveTo>
                  <a:cubicBezTo>
                    <a:pt x="49" y="48"/>
                    <a:pt x="55" y="42"/>
                    <a:pt x="65" y="0"/>
                  </a:cubicBezTo>
                  <a:cubicBezTo>
                    <a:pt x="72" y="38"/>
                    <a:pt x="91" y="61"/>
                    <a:pt x="128" y="66"/>
                  </a:cubicBezTo>
                  <a:cubicBezTo>
                    <a:pt x="93" y="74"/>
                    <a:pt x="71" y="93"/>
                    <a:pt x="65" y="130"/>
                  </a:cubicBezTo>
                  <a:cubicBezTo>
                    <a:pt x="58" y="94"/>
                    <a:pt x="38" y="73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" name="Freeform 71"/>
            <p:cNvSpPr>
              <a:spLocks/>
            </p:cNvSpPr>
            <p:nvPr userDrawn="1"/>
          </p:nvSpPr>
          <p:spPr bwMode="auto">
            <a:xfrm>
              <a:off x="2157413" y="8999538"/>
              <a:ext cx="387350" cy="244475"/>
            </a:xfrm>
            <a:custGeom>
              <a:avLst/>
              <a:gdLst>
                <a:gd name="T0" fmla="*/ 126 w 126"/>
                <a:gd name="T1" fmla="*/ 63 h 126"/>
                <a:gd name="T2" fmla="*/ 63 w 126"/>
                <a:gd name="T3" fmla="*/ 126 h 126"/>
                <a:gd name="T4" fmla="*/ 0 w 126"/>
                <a:gd name="T5" fmla="*/ 63 h 126"/>
                <a:gd name="T6" fmla="*/ 62 w 126"/>
                <a:gd name="T7" fmla="*/ 0 h 126"/>
                <a:gd name="T8" fmla="*/ 126 w 126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6">
                  <a:moveTo>
                    <a:pt x="126" y="63"/>
                  </a:moveTo>
                  <a:cubicBezTo>
                    <a:pt x="90" y="69"/>
                    <a:pt x="69" y="90"/>
                    <a:pt x="63" y="126"/>
                  </a:cubicBezTo>
                  <a:cubicBezTo>
                    <a:pt x="56" y="90"/>
                    <a:pt x="36" y="69"/>
                    <a:pt x="0" y="63"/>
                  </a:cubicBezTo>
                  <a:cubicBezTo>
                    <a:pt x="34" y="55"/>
                    <a:pt x="57" y="37"/>
                    <a:pt x="62" y="0"/>
                  </a:cubicBezTo>
                  <a:cubicBezTo>
                    <a:pt x="69" y="35"/>
                    <a:pt x="90" y="56"/>
                    <a:pt x="126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" name="Freeform 72"/>
            <p:cNvSpPr>
              <a:spLocks/>
            </p:cNvSpPr>
            <p:nvPr userDrawn="1"/>
          </p:nvSpPr>
          <p:spPr bwMode="auto">
            <a:xfrm>
              <a:off x="2157413" y="7324725"/>
              <a:ext cx="387350" cy="246062"/>
            </a:xfrm>
            <a:custGeom>
              <a:avLst/>
              <a:gdLst>
                <a:gd name="T0" fmla="*/ 62 w 126"/>
                <a:gd name="T1" fmla="*/ 0 h 127"/>
                <a:gd name="T2" fmla="*/ 126 w 126"/>
                <a:gd name="T3" fmla="*/ 63 h 127"/>
                <a:gd name="T4" fmla="*/ 63 w 126"/>
                <a:gd name="T5" fmla="*/ 127 h 127"/>
                <a:gd name="T6" fmla="*/ 0 w 126"/>
                <a:gd name="T7" fmla="*/ 64 h 127"/>
                <a:gd name="T8" fmla="*/ 62 w 126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62" y="0"/>
                  </a:moveTo>
                  <a:cubicBezTo>
                    <a:pt x="70" y="36"/>
                    <a:pt x="89" y="57"/>
                    <a:pt x="126" y="63"/>
                  </a:cubicBezTo>
                  <a:cubicBezTo>
                    <a:pt x="91" y="71"/>
                    <a:pt x="69" y="90"/>
                    <a:pt x="63" y="127"/>
                  </a:cubicBezTo>
                  <a:cubicBezTo>
                    <a:pt x="56" y="92"/>
                    <a:pt x="36" y="70"/>
                    <a:pt x="0" y="64"/>
                  </a:cubicBezTo>
                  <a:cubicBezTo>
                    <a:pt x="35" y="56"/>
                    <a:pt x="57" y="38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" name="Freeform 73"/>
            <p:cNvSpPr>
              <a:spLocks/>
            </p:cNvSpPr>
            <p:nvPr userDrawn="1"/>
          </p:nvSpPr>
          <p:spPr bwMode="auto">
            <a:xfrm>
              <a:off x="6589713" y="7326313"/>
              <a:ext cx="390525" cy="242887"/>
            </a:xfrm>
            <a:custGeom>
              <a:avLst/>
              <a:gdLst>
                <a:gd name="T0" fmla="*/ 64 w 127"/>
                <a:gd name="T1" fmla="*/ 125 h 125"/>
                <a:gd name="T2" fmla="*/ 0 w 127"/>
                <a:gd name="T3" fmla="*/ 63 h 125"/>
                <a:gd name="T4" fmla="*/ 64 w 127"/>
                <a:gd name="T5" fmla="*/ 0 h 125"/>
                <a:gd name="T6" fmla="*/ 127 w 127"/>
                <a:gd name="T7" fmla="*/ 62 h 125"/>
                <a:gd name="T8" fmla="*/ 64 w 127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5">
                  <a:moveTo>
                    <a:pt x="64" y="125"/>
                  </a:moveTo>
                  <a:cubicBezTo>
                    <a:pt x="57" y="90"/>
                    <a:pt x="37" y="69"/>
                    <a:pt x="0" y="63"/>
                  </a:cubicBezTo>
                  <a:cubicBezTo>
                    <a:pt x="36" y="56"/>
                    <a:pt x="57" y="36"/>
                    <a:pt x="64" y="0"/>
                  </a:cubicBezTo>
                  <a:cubicBezTo>
                    <a:pt x="71" y="35"/>
                    <a:pt x="90" y="56"/>
                    <a:pt x="127" y="62"/>
                  </a:cubicBezTo>
                  <a:cubicBezTo>
                    <a:pt x="92" y="70"/>
                    <a:pt x="69" y="89"/>
                    <a:pt x="64" y="1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" name="Freeform 74"/>
            <p:cNvSpPr>
              <a:spLocks/>
            </p:cNvSpPr>
            <p:nvPr userDrawn="1"/>
          </p:nvSpPr>
          <p:spPr bwMode="auto">
            <a:xfrm>
              <a:off x="7926388" y="8167688"/>
              <a:ext cx="384175" cy="233362"/>
            </a:xfrm>
            <a:custGeom>
              <a:avLst/>
              <a:gdLst>
                <a:gd name="T0" fmla="*/ 62 w 125"/>
                <a:gd name="T1" fmla="*/ 0 h 121"/>
                <a:gd name="T2" fmla="*/ 125 w 125"/>
                <a:gd name="T3" fmla="*/ 60 h 121"/>
                <a:gd name="T4" fmla="*/ 62 w 125"/>
                <a:gd name="T5" fmla="*/ 121 h 121"/>
                <a:gd name="T6" fmla="*/ 0 w 125"/>
                <a:gd name="T7" fmla="*/ 61 h 121"/>
                <a:gd name="T8" fmla="*/ 62 w 12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62" y="0"/>
                  </a:moveTo>
                  <a:cubicBezTo>
                    <a:pt x="70" y="34"/>
                    <a:pt x="88" y="56"/>
                    <a:pt x="125" y="60"/>
                  </a:cubicBezTo>
                  <a:cubicBezTo>
                    <a:pt x="90" y="67"/>
                    <a:pt x="69" y="86"/>
                    <a:pt x="62" y="121"/>
                  </a:cubicBezTo>
                  <a:cubicBezTo>
                    <a:pt x="54" y="87"/>
                    <a:pt x="35" y="67"/>
                    <a:pt x="0" y="61"/>
                  </a:cubicBezTo>
                  <a:cubicBezTo>
                    <a:pt x="34" y="54"/>
                    <a:pt x="54" y="34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" name="Freeform 75"/>
            <p:cNvSpPr>
              <a:spLocks/>
            </p:cNvSpPr>
            <p:nvPr userDrawn="1"/>
          </p:nvSpPr>
          <p:spPr bwMode="auto">
            <a:xfrm>
              <a:off x="831850" y="8167688"/>
              <a:ext cx="385763" cy="241300"/>
            </a:xfrm>
            <a:custGeom>
              <a:avLst/>
              <a:gdLst>
                <a:gd name="T0" fmla="*/ 0 w 125"/>
                <a:gd name="T1" fmla="*/ 61 h 125"/>
                <a:gd name="T2" fmla="*/ 60 w 125"/>
                <a:gd name="T3" fmla="*/ 0 h 125"/>
                <a:gd name="T4" fmla="*/ 125 w 125"/>
                <a:gd name="T5" fmla="*/ 59 h 125"/>
                <a:gd name="T6" fmla="*/ 60 w 125"/>
                <a:gd name="T7" fmla="*/ 125 h 125"/>
                <a:gd name="T8" fmla="*/ 0 w 125"/>
                <a:gd name="T9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0" y="61"/>
                  </a:moveTo>
                  <a:cubicBezTo>
                    <a:pt x="34" y="54"/>
                    <a:pt x="53" y="34"/>
                    <a:pt x="60" y="0"/>
                  </a:cubicBezTo>
                  <a:cubicBezTo>
                    <a:pt x="68" y="35"/>
                    <a:pt x="88" y="55"/>
                    <a:pt x="125" y="59"/>
                  </a:cubicBezTo>
                  <a:cubicBezTo>
                    <a:pt x="78" y="77"/>
                    <a:pt x="73" y="82"/>
                    <a:pt x="60" y="125"/>
                  </a:cubicBezTo>
                  <a:cubicBezTo>
                    <a:pt x="53" y="88"/>
                    <a:pt x="35" y="67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" name="Freeform 76"/>
            <p:cNvSpPr>
              <a:spLocks/>
            </p:cNvSpPr>
            <p:nvPr userDrawn="1"/>
          </p:nvSpPr>
          <p:spPr bwMode="auto">
            <a:xfrm>
              <a:off x="3937000" y="6772275"/>
              <a:ext cx="373063" cy="234950"/>
            </a:xfrm>
            <a:custGeom>
              <a:avLst/>
              <a:gdLst>
                <a:gd name="T0" fmla="*/ 61 w 121"/>
                <a:gd name="T1" fmla="*/ 121 h 121"/>
                <a:gd name="T2" fmla="*/ 0 w 121"/>
                <a:gd name="T3" fmla="*/ 61 h 121"/>
                <a:gd name="T4" fmla="*/ 60 w 121"/>
                <a:gd name="T5" fmla="*/ 0 h 121"/>
                <a:gd name="T6" fmla="*/ 121 w 121"/>
                <a:gd name="T7" fmla="*/ 60 h 121"/>
                <a:gd name="T8" fmla="*/ 61 w 121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61" y="121"/>
                  </a:moveTo>
                  <a:cubicBezTo>
                    <a:pt x="54" y="88"/>
                    <a:pt x="36" y="67"/>
                    <a:pt x="0" y="61"/>
                  </a:cubicBezTo>
                  <a:cubicBezTo>
                    <a:pt x="34" y="54"/>
                    <a:pt x="54" y="35"/>
                    <a:pt x="60" y="0"/>
                  </a:cubicBezTo>
                  <a:cubicBezTo>
                    <a:pt x="68" y="34"/>
                    <a:pt x="86" y="55"/>
                    <a:pt x="121" y="60"/>
                  </a:cubicBezTo>
                  <a:cubicBezTo>
                    <a:pt x="87" y="67"/>
                    <a:pt x="67" y="86"/>
                    <a:pt x="61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6" name="Freeform 77"/>
            <p:cNvSpPr>
              <a:spLocks/>
            </p:cNvSpPr>
            <p:nvPr userDrawn="1"/>
          </p:nvSpPr>
          <p:spPr bwMode="auto">
            <a:xfrm>
              <a:off x="4824413" y="9561513"/>
              <a:ext cx="373063" cy="234950"/>
            </a:xfrm>
            <a:custGeom>
              <a:avLst/>
              <a:gdLst>
                <a:gd name="T0" fmla="*/ 121 w 121"/>
                <a:gd name="T1" fmla="*/ 61 h 121"/>
                <a:gd name="T2" fmla="*/ 61 w 121"/>
                <a:gd name="T3" fmla="*/ 121 h 121"/>
                <a:gd name="T4" fmla="*/ 0 w 121"/>
                <a:gd name="T5" fmla="*/ 61 h 121"/>
                <a:gd name="T6" fmla="*/ 60 w 121"/>
                <a:gd name="T7" fmla="*/ 0 h 121"/>
                <a:gd name="T8" fmla="*/ 121 w 121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21" y="61"/>
                  </a:moveTo>
                  <a:cubicBezTo>
                    <a:pt x="86" y="67"/>
                    <a:pt x="68" y="88"/>
                    <a:pt x="61" y="121"/>
                  </a:cubicBezTo>
                  <a:cubicBezTo>
                    <a:pt x="53" y="88"/>
                    <a:pt x="36" y="66"/>
                    <a:pt x="0" y="61"/>
                  </a:cubicBezTo>
                  <a:cubicBezTo>
                    <a:pt x="33" y="53"/>
                    <a:pt x="55" y="36"/>
                    <a:pt x="60" y="0"/>
                  </a:cubicBezTo>
                  <a:cubicBezTo>
                    <a:pt x="68" y="33"/>
                    <a:pt x="85" y="56"/>
                    <a:pt x="121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7" name="Freeform 78"/>
            <p:cNvSpPr>
              <a:spLocks/>
            </p:cNvSpPr>
            <p:nvPr userDrawn="1"/>
          </p:nvSpPr>
          <p:spPr bwMode="auto">
            <a:xfrm>
              <a:off x="3937000" y="9558338"/>
              <a:ext cx="369888" cy="236537"/>
            </a:xfrm>
            <a:custGeom>
              <a:avLst/>
              <a:gdLst>
                <a:gd name="T0" fmla="*/ 59 w 120"/>
                <a:gd name="T1" fmla="*/ 122 h 122"/>
                <a:gd name="T2" fmla="*/ 0 w 120"/>
                <a:gd name="T3" fmla="*/ 63 h 122"/>
                <a:gd name="T4" fmla="*/ 59 w 120"/>
                <a:gd name="T5" fmla="*/ 0 h 122"/>
                <a:gd name="T6" fmla="*/ 120 w 120"/>
                <a:gd name="T7" fmla="*/ 61 h 122"/>
                <a:gd name="T8" fmla="*/ 82 w 120"/>
                <a:gd name="T9" fmla="*/ 82 h 122"/>
                <a:gd name="T10" fmla="*/ 59 w 120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2">
                  <a:moveTo>
                    <a:pt x="59" y="122"/>
                  </a:moveTo>
                  <a:cubicBezTo>
                    <a:pt x="54" y="88"/>
                    <a:pt x="34" y="69"/>
                    <a:pt x="0" y="63"/>
                  </a:cubicBezTo>
                  <a:cubicBezTo>
                    <a:pt x="34" y="56"/>
                    <a:pt x="54" y="37"/>
                    <a:pt x="59" y="0"/>
                  </a:cubicBezTo>
                  <a:cubicBezTo>
                    <a:pt x="77" y="46"/>
                    <a:pt x="83" y="52"/>
                    <a:pt x="120" y="61"/>
                  </a:cubicBezTo>
                  <a:cubicBezTo>
                    <a:pt x="107" y="68"/>
                    <a:pt x="92" y="73"/>
                    <a:pt x="82" y="82"/>
                  </a:cubicBezTo>
                  <a:cubicBezTo>
                    <a:pt x="72" y="92"/>
                    <a:pt x="67" y="108"/>
                    <a:pt x="59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8" name="Freeform 79"/>
            <p:cNvSpPr>
              <a:spLocks/>
            </p:cNvSpPr>
            <p:nvPr userDrawn="1"/>
          </p:nvSpPr>
          <p:spPr bwMode="auto">
            <a:xfrm>
              <a:off x="4811713" y="6772275"/>
              <a:ext cx="385763" cy="234950"/>
            </a:xfrm>
            <a:custGeom>
              <a:avLst/>
              <a:gdLst>
                <a:gd name="T0" fmla="*/ 125 w 125"/>
                <a:gd name="T1" fmla="*/ 61 h 121"/>
                <a:gd name="T2" fmla="*/ 65 w 125"/>
                <a:gd name="T3" fmla="*/ 121 h 121"/>
                <a:gd name="T4" fmla="*/ 0 w 125"/>
                <a:gd name="T5" fmla="*/ 63 h 121"/>
                <a:gd name="T6" fmla="*/ 65 w 125"/>
                <a:gd name="T7" fmla="*/ 0 h 121"/>
                <a:gd name="T8" fmla="*/ 125 w 125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125" y="61"/>
                  </a:moveTo>
                  <a:cubicBezTo>
                    <a:pt x="91" y="67"/>
                    <a:pt x="71" y="87"/>
                    <a:pt x="65" y="121"/>
                  </a:cubicBezTo>
                  <a:cubicBezTo>
                    <a:pt x="57" y="88"/>
                    <a:pt x="40" y="66"/>
                    <a:pt x="0" y="63"/>
                  </a:cubicBezTo>
                  <a:cubicBezTo>
                    <a:pt x="48" y="44"/>
                    <a:pt x="54" y="38"/>
                    <a:pt x="65" y="0"/>
                  </a:cubicBezTo>
                  <a:cubicBezTo>
                    <a:pt x="71" y="34"/>
                    <a:pt x="90" y="54"/>
                    <a:pt x="12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9" name="Freeform 80"/>
            <p:cNvSpPr>
              <a:spLocks/>
            </p:cNvSpPr>
            <p:nvPr userDrawn="1"/>
          </p:nvSpPr>
          <p:spPr bwMode="auto">
            <a:xfrm>
              <a:off x="6161088" y="9286875"/>
              <a:ext cx="363538" cy="228600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5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0" name="Freeform 81"/>
            <p:cNvSpPr>
              <a:spLocks/>
            </p:cNvSpPr>
            <p:nvPr userDrawn="1"/>
          </p:nvSpPr>
          <p:spPr bwMode="auto">
            <a:xfrm>
              <a:off x="2616200" y="9286875"/>
              <a:ext cx="360363" cy="236537"/>
            </a:xfrm>
            <a:custGeom>
              <a:avLst/>
              <a:gdLst>
                <a:gd name="T0" fmla="*/ 0 w 117"/>
                <a:gd name="T1" fmla="*/ 58 h 122"/>
                <a:gd name="T2" fmla="*/ 58 w 117"/>
                <a:gd name="T3" fmla="*/ 0 h 122"/>
                <a:gd name="T4" fmla="*/ 117 w 117"/>
                <a:gd name="T5" fmla="*/ 58 h 122"/>
                <a:gd name="T6" fmla="*/ 60 w 117"/>
                <a:gd name="T7" fmla="*/ 122 h 122"/>
                <a:gd name="T8" fmla="*/ 0 w 117"/>
                <a:gd name="T9" fmla="*/ 5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22">
                  <a:moveTo>
                    <a:pt x="0" y="58"/>
                  </a:moveTo>
                  <a:cubicBezTo>
                    <a:pt x="33" y="53"/>
                    <a:pt x="51" y="33"/>
                    <a:pt x="58" y="0"/>
                  </a:cubicBezTo>
                  <a:cubicBezTo>
                    <a:pt x="64" y="33"/>
                    <a:pt x="82" y="53"/>
                    <a:pt x="117" y="58"/>
                  </a:cubicBezTo>
                  <a:cubicBezTo>
                    <a:pt x="84" y="66"/>
                    <a:pt x="63" y="83"/>
                    <a:pt x="60" y="122"/>
                  </a:cubicBezTo>
                  <a:cubicBezTo>
                    <a:pt x="41" y="74"/>
                    <a:pt x="37" y="70"/>
                    <a:pt x="0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1" name="Freeform 82"/>
            <p:cNvSpPr>
              <a:spLocks/>
            </p:cNvSpPr>
            <p:nvPr userDrawn="1"/>
          </p:nvSpPr>
          <p:spPr bwMode="auto">
            <a:xfrm>
              <a:off x="6161088" y="7056438"/>
              <a:ext cx="363538" cy="227012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2" name="Freeform 83"/>
            <p:cNvSpPr>
              <a:spLocks/>
            </p:cNvSpPr>
            <p:nvPr userDrawn="1"/>
          </p:nvSpPr>
          <p:spPr bwMode="auto">
            <a:xfrm>
              <a:off x="2613025" y="7056438"/>
              <a:ext cx="363538" cy="227012"/>
            </a:xfrm>
            <a:custGeom>
              <a:avLst/>
              <a:gdLst>
                <a:gd name="T0" fmla="*/ 0 w 118"/>
                <a:gd name="T1" fmla="*/ 59 h 118"/>
                <a:gd name="T2" fmla="*/ 59 w 118"/>
                <a:gd name="T3" fmla="*/ 0 h 118"/>
                <a:gd name="T4" fmla="*/ 118 w 118"/>
                <a:gd name="T5" fmla="*/ 58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34" y="53"/>
                    <a:pt x="52" y="33"/>
                    <a:pt x="59" y="0"/>
                  </a:cubicBezTo>
                  <a:cubicBezTo>
                    <a:pt x="66" y="33"/>
                    <a:pt x="83" y="53"/>
                    <a:pt x="118" y="58"/>
                  </a:cubicBezTo>
                  <a:cubicBezTo>
                    <a:pt x="85" y="66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3" name="Freeform 84"/>
            <p:cNvSpPr>
              <a:spLocks/>
            </p:cNvSpPr>
            <p:nvPr userDrawn="1"/>
          </p:nvSpPr>
          <p:spPr bwMode="auto">
            <a:xfrm>
              <a:off x="8388350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7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7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4" name="Freeform 85"/>
            <p:cNvSpPr>
              <a:spLocks/>
            </p:cNvSpPr>
            <p:nvPr userDrawn="1"/>
          </p:nvSpPr>
          <p:spPr bwMode="auto">
            <a:xfrm>
              <a:off x="404813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6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6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5" name="Freeform 86"/>
            <p:cNvSpPr>
              <a:spLocks/>
            </p:cNvSpPr>
            <p:nvPr userDrawn="1"/>
          </p:nvSpPr>
          <p:spPr bwMode="auto">
            <a:xfrm>
              <a:off x="8388350" y="8456613"/>
              <a:ext cx="341313" cy="217487"/>
            </a:xfrm>
            <a:custGeom>
              <a:avLst/>
              <a:gdLst>
                <a:gd name="T0" fmla="*/ 111 w 111"/>
                <a:gd name="T1" fmla="*/ 55 h 113"/>
                <a:gd name="T2" fmla="*/ 55 w 111"/>
                <a:gd name="T3" fmla="*/ 113 h 113"/>
                <a:gd name="T4" fmla="*/ 0 w 111"/>
                <a:gd name="T5" fmla="*/ 56 h 113"/>
                <a:gd name="T6" fmla="*/ 55 w 111"/>
                <a:gd name="T7" fmla="*/ 0 h 113"/>
                <a:gd name="T8" fmla="*/ 111 w 111"/>
                <a:gd name="T9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3">
                  <a:moveTo>
                    <a:pt x="111" y="55"/>
                  </a:moveTo>
                  <a:cubicBezTo>
                    <a:pt x="76" y="66"/>
                    <a:pt x="69" y="73"/>
                    <a:pt x="55" y="113"/>
                  </a:cubicBezTo>
                  <a:cubicBezTo>
                    <a:pt x="49" y="81"/>
                    <a:pt x="32" y="62"/>
                    <a:pt x="0" y="56"/>
                  </a:cubicBezTo>
                  <a:cubicBezTo>
                    <a:pt x="31" y="49"/>
                    <a:pt x="50" y="32"/>
                    <a:pt x="55" y="0"/>
                  </a:cubicBezTo>
                  <a:cubicBezTo>
                    <a:pt x="63" y="30"/>
                    <a:pt x="79" y="51"/>
                    <a:pt x="1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6" name="Freeform 87"/>
            <p:cNvSpPr>
              <a:spLocks/>
            </p:cNvSpPr>
            <p:nvPr userDrawn="1"/>
          </p:nvSpPr>
          <p:spPr bwMode="auto">
            <a:xfrm>
              <a:off x="407988" y="8456613"/>
              <a:ext cx="341313" cy="215900"/>
            </a:xfrm>
            <a:custGeom>
              <a:avLst/>
              <a:gdLst>
                <a:gd name="T0" fmla="*/ 0 w 111"/>
                <a:gd name="T1" fmla="*/ 56 h 112"/>
                <a:gd name="T2" fmla="*/ 54 w 111"/>
                <a:gd name="T3" fmla="*/ 0 h 112"/>
                <a:gd name="T4" fmla="*/ 111 w 111"/>
                <a:gd name="T5" fmla="*/ 55 h 112"/>
                <a:gd name="T6" fmla="*/ 55 w 111"/>
                <a:gd name="T7" fmla="*/ 112 h 112"/>
                <a:gd name="T8" fmla="*/ 0 w 111"/>
                <a:gd name="T9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2">
                  <a:moveTo>
                    <a:pt x="0" y="56"/>
                  </a:moveTo>
                  <a:cubicBezTo>
                    <a:pt x="31" y="50"/>
                    <a:pt x="48" y="31"/>
                    <a:pt x="54" y="0"/>
                  </a:cubicBezTo>
                  <a:cubicBezTo>
                    <a:pt x="62" y="30"/>
                    <a:pt x="77" y="51"/>
                    <a:pt x="111" y="55"/>
                  </a:cubicBezTo>
                  <a:cubicBezTo>
                    <a:pt x="80" y="63"/>
                    <a:pt x="60" y="78"/>
                    <a:pt x="55" y="112"/>
                  </a:cubicBezTo>
                  <a:cubicBezTo>
                    <a:pt x="48" y="81"/>
                    <a:pt x="31" y="62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7" name="Freeform 88"/>
            <p:cNvSpPr>
              <a:spLocks/>
            </p:cNvSpPr>
            <p:nvPr userDrawn="1"/>
          </p:nvSpPr>
          <p:spPr bwMode="auto">
            <a:xfrm>
              <a:off x="850900" y="8736013"/>
              <a:ext cx="339725" cy="214312"/>
            </a:xfrm>
            <a:custGeom>
              <a:avLst/>
              <a:gdLst>
                <a:gd name="T0" fmla="*/ 55 w 110"/>
                <a:gd name="T1" fmla="*/ 0 h 110"/>
                <a:gd name="T2" fmla="*/ 110 w 110"/>
                <a:gd name="T3" fmla="*/ 55 h 110"/>
                <a:gd name="T4" fmla="*/ 55 w 110"/>
                <a:gd name="T5" fmla="*/ 110 h 110"/>
                <a:gd name="T6" fmla="*/ 0 w 110"/>
                <a:gd name="T7" fmla="*/ 55 h 110"/>
                <a:gd name="T8" fmla="*/ 55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55" y="0"/>
                  </a:moveTo>
                  <a:cubicBezTo>
                    <a:pt x="61" y="31"/>
                    <a:pt x="79" y="48"/>
                    <a:pt x="110" y="55"/>
                  </a:cubicBezTo>
                  <a:cubicBezTo>
                    <a:pt x="80" y="62"/>
                    <a:pt x="60" y="78"/>
                    <a:pt x="55" y="110"/>
                  </a:cubicBezTo>
                  <a:cubicBezTo>
                    <a:pt x="48" y="80"/>
                    <a:pt x="31" y="61"/>
                    <a:pt x="0" y="55"/>
                  </a:cubicBezTo>
                  <a:cubicBezTo>
                    <a:pt x="30" y="48"/>
                    <a:pt x="49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8" name="Freeform 89"/>
            <p:cNvSpPr>
              <a:spLocks/>
            </p:cNvSpPr>
            <p:nvPr userDrawn="1"/>
          </p:nvSpPr>
          <p:spPr bwMode="auto">
            <a:xfrm>
              <a:off x="854075" y="7613650"/>
              <a:ext cx="336550" cy="219075"/>
            </a:xfrm>
            <a:custGeom>
              <a:avLst/>
              <a:gdLst>
                <a:gd name="T0" fmla="*/ 54 w 109"/>
                <a:gd name="T1" fmla="*/ 113 h 113"/>
                <a:gd name="T2" fmla="*/ 0 w 109"/>
                <a:gd name="T3" fmla="*/ 59 h 113"/>
                <a:gd name="T4" fmla="*/ 54 w 109"/>
                <a:gd name="T5" fmla="*/ 0 h 113"/>
                <a:gd name="T6" fmla="*/ 109 w 109"/>
                <a:gd name="T7" fmla="*/ 59 h 113"/>
                <a:gd name="T8" fmla="*/ 54 w 109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3">
                  <a:moveTo>
                    <a:pt x="54" y="113"/>
                  </a:moveTo>
                  <a:cubicBezTo>
                    <a:pt x="43" y="79"/>
                    <a:pt x="38" y="74"/>
                    <a:pt x="0" y="59"/>
                  </a:cubicBezTo>
                  <a:cubicBezTo>
                    <a:pt x="38" y="44"/>
                    <a:pt x="43" y="39"/>
                    <a:pt x="54" y="0"/>
                  </a:cubicBezTo>
                  <a:cubicBezTo>
                    <a:pt x="60" y="34"/>
                    <a:pt x="77" y="53"/>
                    <a:pt x="109" y="59"/>
                  </a:cubicBezTo>
                  <a:cubicBezTo>
                    <a:pt x="78" y="65"/>
                    <a:pt x="60" y="82"/>
                    <a:pt x="54" y="1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9" name="Freeform 90"/>
            <p:cNvSpPr>
              <a:spLocks/>
            </p:cNvSpPr>
            <p:nvPr userDrawn="1"/>
          </p:nvSpPr>
          <p:spPr bwMode="auto">
            <a:xfrm>
              <a:off x="7948613" y="7621588"/>
              <a:ext cx="338138" cy="212725"/>
            </a:xfrm>
            <a:custGeom>
              <a:avLst/>
              <a:gdLst>
                <a:gd name="T0" fmla="*/ 0 w 110"/>
                <a:gd name="T1" fmla="*/ 55 h 110"/>
                <a:gd name="T2" fmla="*/ 54 w 110"/>
                <a:gd name="T3" fmla="*/ 0 h 110"/>
                <a:gd name="T4" fmla="*/ 110 w 110"/>
                <a:gd name="T5" fmla="*/ 55 h 110"/>
                <a:gd name="T6" fmla="*/ 55 w 110"/>
                <a:gd name="T7" fmla="*/ 110 h 110"/>
                <a:gd name="T8" fmla="*/ 0 w 110"/>
                <a:gd name="T9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cubicBezTo>
                    <a:pt x="30" y="48"/>
                    <a:pt x="49" y="31"/>
                    <a:pt x="54" y="0"/>
                  </a:cubicBezTo>
                  <a:cubicBezTo>
                    <a:pt x="61" y="30"/>
                    <a:pt x="78" y="49"/>
                    <a:pt x="110" y="55"/>
                  </a:cubicBezTo>
                  <a:cubicBezTo>
                    <a:pt x="79" y="61"/>
                    <a:pt x="61" y="78"/>
                    <a:pt x="55" y="110"/>
                  </a:cubicBezTo>
                  <a:cubicBezTo>
                    <a:pt x="48" y="80"/>
                    <a:pt x="31" y="60"/>
                    <a:pt x="0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0" name="Freeform 91"/>
            <p:cNvSpPr>
              <a:spLocks/>
            </p:cNvSpPr>
            <p:nvPr userDrawn="1"/>
          </p:nvSpPr>
          <p:spPr bwMode="auto">
            <a:xfrm>
              <a:off x="7948613" y="8734425"/>
              <a:ext cx="334963" cy="215900"/>
            </a:xfrm>
            <a:custGeom>
              <a:avLst/>
              <a:gdLst>
                <a:gd name="T0" fmla="*/ 109 w 109"/>
                <a:gd name="T1" fmla="*/ 55 h 111"/>
                <a:gd name="T2" fmla="*/ 55 w 109"/>
                <a:gd name="T3" fmla="*/ 111 h 111"/>
                <a:gd name="T4" fmla="*/ 0 w 109"/>
                <a:gd name="T5" fmla="*/ 56 h 111"/>
                <a:gd name="T6" fmla="*/ 54 w 109"/>
                <a:gd name="T7" fmla="*/ 0 h 111"/>
                <a:gd name="T8" fmla="*/ 109 w 109"/>
                <a:gd name="T9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1">
                  <a:moveTo>
                    <a:pt x="109" y="55"/>
                  </a:moveTo>
                  <a:cubicBezTo>
                    <a:pt x="79" y="62"/>
                    <a:pt x="61" y="79"/>
                    <a:pt x="55" y="111"/>
                  </a:cubicBezTo>
                  <a:cubicBezTo>
                    <a:pt x="48" y="81"/>
                    <a:pt x="32" y="61"/>
                    <a:pt x="0" y="56"/>
                  </a:cubicBezTo>
                  <a:cubicBezTo>
                    <a:pt x="29" y="49"/>
                    <a:pt x="50" y="33"/>
                    <a:pt x="54" y="0"/>
                  </a:cubicBezTo>
                  <a:cubicBezTo>
                    <a:pt x="62" y="30"/>
                    <a:pt x="77" y="50"/>
                    <a:pt x="10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1" name="Freeform 92"/>
            <p:cNvSpPr>
              <a:spLocks/>
            </p:cNvSpPr>
            <p:nvPr userDrawn="1"/>
          </p:nvSpPr>
          <p:spPr bwMode="auto">
            <a:xfrm>
              <a:off x="1292225" y="9021763"/>
              <a:ext cx="334963" cy="198437"/>
            </a:xfrm>
            <a:custGeom>
              <a:avLst/>
              <a:gdLst>
                <a:gd name="T0" fmla="*/ 56 w 109"/>
                <a:gd name="T1" fmla="*/ 103 h 103"/>
                <a:gd name="T2" fmla="*/ 0 w 109"/>
                <a:gd name="T3" fmla="*/ 51 h 103"/>
                <a:gd name="T4" fmla="*/ 55 w 109"/>
                <a:gd name="T5" fmla="*/ 0 h 103"/>
                <a:gd name="T6" fmla="*/ 109 w 109"/>
                <a:gd name="T7" fmla="*/ 51 h 103"/>
                <a:gd name="T8" fmla="*/ 56 w 109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56" y="103"/>
                  </a:moveTo>
                  <a:cubicBezTo>
                    <a:pt x="45" y="71"/>
                    <a:pt x="38" y="64"/>
                    <a:pt x="0" y="51"/>
                  </a:cubicBezTo>
                  <a:cubicBezTo>
                    <a:pt x="31" y="45"/>
                    <a:pt x="50" y="30"/>
                    <a:pt x="55" y="0"/>
                  </a:cubicBezTo>
                  <a:cubicBezTo>
                    <a:pt x="64" y="27"/>
                    <a:pt x="78" y="47"/>
                    <a:pt x="109" y="51"/>
                  </a:cubicBezTo>
                  <a:cubicBezTo>
                    <a:pt x="80" y="58"/>
                    <a:pt x="62" y="74"/>
                    <a:pt x="5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2" name="Freeform 93"/>
            <p:cNvSpPr>
              <a:spLocks/>
            </p:cNvSpPr>
            <p:nvPr userDrawn="1"/>
          </p:nvSpPr>
          <p:spPr bwMode="auto">
            <a:xfrm>
              <a:off x="3074988" y="6789738"/>
              <a:ext cx="327025" cy="200025"/>
            </a:xfrm>
            <a:custGeom>
              <a:avLst/>
              <a:gdLst>
                <a:gd name="T0" fmla="*/ 106 w 106"/>
                <a:gd name="T1" fmla="*/ 51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1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6"/>
                    <a:pt x="10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3" name="Freeform 94"/>
            <p:cNvSpPr>
              <a:spLocks/>
            </p:cNvSpPr>
            <p:nvPr userDrawn="1"/>
          </p:nvSpPr>
          <p:spPr bwMode="auto">
            <a:xfrm>
              <a:off x="1300163" y="7348538"/>
              <a:ext cx="323850" cy="198437"/>
            </a:xfrm>
            <a:custGeom>
              <a:avLst/>
              <a:gdLst>
                <a:gd name="T0" fmla="*/ 105 w 105"/>
                <a:gd name="T1" fmla="*/ 52 h 103"/>
                <a:gd name="T2" fmla="*/ 53 w 105"/>
                <a:gd name="T3" fmla="*/ 103 h 103"/>
                <a:gd name="T4" fmla="*/ 0 w 105"/>
                <a:gd name="T5" fmla="*/ 52 h 103"/>
                <a:gd name="T6" fmla="*/ 53 w 105"/>
                <a:gd name="T7" fmla="*/ 0 h 103"/>
                <a:gd name="T8" fmla="*/ 105 w 105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3">
                  <a:moveTo>
                    <a:pt x="105" y="52"/>
                  </a:moveTo>
                  <a:cubicBezTo>
                    <a:pt x="76" y="58"/>
                    <a:pt x="60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8" y="46"/>
                    <a:pt x="46" y="29"/>
                    <a:pt x="53" y="0"/>
                  </a:cubicBezTo>
                  <a:cubicBezTo>
                    <a:pt x="60" y="29"/>
                    <a:pt x="76" y="46"/>
                    <a:pt x="105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4" name="Freeform 95"/>
            <p:cNvSpPr>
              <a:spLocks/>
            </p:cNvSpPr>
            <p:nvPr userDrawn="1"/>
          </p:nvSpPr>
          <p:spPr bwMode="auto">
            <a:xfrm>
              <a:off x="5735638" y="6786563"/>
              <a:ext cx="333375" cy="203200"/>
            </a:xfrm>
            <a:custGeom>
              <a:avLst/>
              <a:gdLst>
                <a:gd name="T0" fmla="*/ 51 w 108"/>
                <a:gd name="T1" fmla="*/ 0 h 105"/>
                <a:gd name="T2" fmla="*/ 108 w 108"/>
                <a:gd name="T3" fmla="*/ 54 h 105"/>
                <a:gd name="T4" fmla="*/ 53 w 108"/>
                <a:gd name="T5" fmla="*/ 105 h 105"/>
                <a:gd name="T6" fmla="*/ 0 w 108"/>
                <a:gd name="T7" fmla="*/ 54 h 105"/>
                <a:gd name="T8" fmla="*/ 51 w 10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5">
                  <a:moveTo>
                    <a:pt x="51" y="0"/>
                  </a:moveTo>
                  <a:cubicBezTo>
                    <a:pt x="68" y="39"/>
                    <a:pt x="70" y="41"/>
                    <a:pt x="108" y="54"/>
                  </a:cubicBezTo>
                  <a:cubicBezTo>
                    <a:pt x="77" y="60"/>
                    <a:pt x="59" y="75"/>
                    <a:pt x="53" y="105"/>
                  </a:cubicBezTo>
                  <a:cubicBezTo>
                    <a:pt x="45" y="78"/>
                    <a:pt x="31" y="58"/>
                    <a:pt x="0" y="54"/>
                  </a:cubicBezTo>
                  <a:cubicBezTo>
                    <a:pt x="28" y="48"/>
                    <a:pt x="46" y="31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5" name="Freeform 96"/>
            <p:cNvSpPr>
              <a:spLocks/>
            </p:cNvSpPr>
            <p:nvPr userDrawn="1"/>
          </p:nvSpPr>
          <p:spPr bwMode="auto">
            <a:xfrm>
              <a:off x="7497763" y="7348538"/>
              <a:ext cx="339725" cy="203200"/>
            </a:xfrm>
            <a:custGeom>
              <a:avLst/>
              <a:gdLst>
                <a:gd name="T0" fmla="*/ 0 w 110"/>
                <a:gd name="T1" fmla="*/ 50 h 105"/>
                <a:gd name="T2" fmla="*/ 56 w 110"/>
                <a:gd name="T3" fmla="*/ 0 h 105"/>
                <a:gd name="T4" fmla="*/ 110 w 110"/>
                <a:gd name="T5" fmla="*/ 51 h 105"/>
                <a:gd name="T6" fmla="*/ 58 w 110"/>
                <a:gd name="T7" fmla="*/ 105 h 105"/>
                <a:gd name="T8" fmla="*/ 0 w 110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5">
                  <a:moveTo>
                    <a:pt x="0" y="50"/>
                  </a:moveTo>
                  <a:cubicBezTo>
                    <a:pt x="34" y="45"/>
                    <a:pt x="50" y="29"/>
                    <a:pt x="56" y="0"/>
                  </a:cubicBezTo>
                  <a:cubicBezTo>
                    <a:pt x="64" y="27"/>
                    <a:pt x="79" y="46"/>
                    <a:pt x="110" y="51"/>
                  </a:cubicBezTo>
                  <a:cubicBezTo>
                    <a:pt x="81" y="58"/>
                    <a:pt x="63" y="74"/>
                    <a:pt x="58" y="105"/>
                  </a:cubicBezTo>
                  <a:cubicBezTo>
                    <a:pt x="42" y="67"/>
                    <a:pt x="40" y="65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6" name="Freeform 97"/>
            <p:cNvSpPr>
              <a:spLocks/>
            </p:cNvSpPr>
            <p:nvPr userDrawn="1"/>
          </p:nvSpPr>
          <p:spPr bwMode="auto">
            <a:xfrm>
              <a:off x="3074988" y="9580563"/>
              <a:ext cx="320675" cy="196850"/>
            </a:xfrm>
            <a:custGeom>
              <a:avLst/>
              <a:gdLst>
                <a:gd name="T0" fmla="*/ 53 w 104"/>
                <a:gd name="T1" fmla="*/ 0 h 101"/>
                <a:gd name="T2" fmla="*/ 104 w 104"/>
                <a:gd name="T3" fmla="*/ 50 h 101"/>
                <a:gd name="T4" fmla="*/ 71 w 104"/>
                <a:gd name="T5" fmla="*/ 68 h 101"/>
                <a:gd name="T6" fmla="*/ 52 w 104"/>
                <a:gd name="T7" fmla="*/ 101 h 101"/>
                <a:gd name="T8" fmla="*/ 0 w 104"/>
                <a:gd name="T9" fmla="*/ 52 h 101"/>
                <a:gd name="T10" fmla="*/ 53 w 104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1">
                  <a:moveTo>
                    <a:pt x="53" y="0"/>
                  </a:moveTo>
                  <a:cubicBezTo>
                    <a:pt x="63" y="32"/>
                    <a:pt x="71" y="39"/>
                    <a:pt x="104" y="50"/>
                  </a:cubicBezTo>
                  <a:cubicBezTo>
                    <a:pt x="93" y="56"/>
                    <a:pt x="80" y="60"/>
                    <a:pt x="71" y="68"/>
                  </a:cubicBezTo>
                  <a:cubicBezTo>
                    <a:pt x="63" y="77"/>
                    <a:pt x="59" y="89"/>
                    <a:pt x="52" y="101"/>
                  </a:cubicBezTo>
                  <a:cubicBezTo>
                    <a:pt x="45" y="76"/>
                    <a:pt x="31" y="55"/>
                    <a:pt x="0" y="52"/>
                  </a:cubicBezTo>
                  <a:cubicBezTo>
                    <a:pt x="28" y="45"/>
                    <a:pt x="46" y="28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7" name="Freeform 98"/>
            <p:cNvSpPr>
              <a:spLocks/>
            </p:cNvSpPr>
            <p:nvPr userDrawn="1"/>
          </p:nvSpPr>
          <p:spPr bwMode="auto">
            <a:xfrm>
              <a:off x="5735638" y="9578975"/>
              <a:ext cx="327025" cy="200025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7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8" name="Freeform 99"/>
            <p:cNvSpPr>
              <a:spLocks/>
            </p:cNvSpPr>
            <p:nvPr userDrawn="1"/>
          </p:nvSpPr>
          <p:spPr bwMode="auto">
            <a:xfrm>
              <a:off x="7510463" y="9021763"/>
              <a:ext cx="327025" cy="198437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6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8"/>
                    <a:pt x="76" y="46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9" name="Freeform 100"/>
            <p:cNvSpPr>
              <a:spLocks/>
            </p:cNvSpPr>
            <p:nvPr userDrawn="1"/>
          </p:nvSpPr>
          <p:spPr bwMode="auto">
            <a:xfrm>
              <a:off x="1758950" y="7069138"/>
              <a:ext cx="296863" cy="192087"/>
            </a:xfrm>
            <a:custGeom>
              <a:avLst/>
              <a:gdLst>
                <a:gd name="T0" fmla="*/ 96 w 96"/>
                <a:gd name="T1" fmla="*/ 51 h 99"/>
                <a:gd name="T2" fmla="*/ 48 w 96"/>
                <a:gd name="T3" fmla="*/ 99 h 99"/>
                <a:gd name="T4" fmla="*/ 29 w 96"/>
                <a:gd name="T5" fmla="*/ 68 h 99"/>
                <a:gd name="T6" fmla="*/ 0 w 96"/>
                <a:gd name="T7" fmla="*/ 51 h 99"/>
                <a:gd name="T8" fmla="*/ 48 w 96"/>
                <a:gd name="T9" fmla="*/ 0 h 99"/>
                <a:gd name="T10" fmla="*/ 96 w 96"/>
                <a:gd name="T11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99">
                  <a:moveTo>
                    <a:pt x="96" y="51"/>
                  </a:moveTo>
                  <a:cubicBezTo>
                    <a:pt x="66" y="62"/>
                    <a:pt x="61" y="67"/>
                    <a:pt x="48" y="99"/>
                  </a:cubicBezTo>
                  <a:cubicBezTo>
                    <a:pt x="42" y="88"/>
                    <a:pt x="38" y="76"/>
                    <a:pt x="29" y="68"/>
                  </a:cubicBezTo>
                  <a:cubicBezTo>
                    <a:pt x="22" y="60"/>
                    <a:pt x="10" y="57"/>
                    <a:pt x="0" y="51"/>
                  </a:cubicBezTo>
                  <a:cubicBezTo>
                    <a:pt x="32" y="39"/>
                    <a:pt x="37" y="34"/>
                    <a:pt x="48" y="0"/>
                  </a:cubicBezTo>
                  <a:cubicBezTo>
                    <a:pt x="55" y="29"/>
                    <a:pt x="69" y="46"/>
                    <a:pt x="9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0" name="Freeform 101"/>
            <p:cNvSpPr>
              <a:spLocks/>
            </p:cNvSpPr>
            <p:nvPr userDrawn="1"/>
          </p:nvSpPr>
          <p:spPr bwMode="auto">
            <a:xfrm>
              <a:off x="7070725" y="9299575"/>
              <a:ext cx="311150" cy="193675"/>
            </a:xfrm>
            <a:custGeom>
              <a:avLst/>
              <a:gdLst>
                <a:gd name="T0" fmla="*/ 0 w 101"/>
                <a:gd name="T1" fmla="*/ 53 h 100"/>
                <a:gd name="T2" fmla="*/ 52 w 101"/>
                <a:gd name="T3" fmla="*/ 0 h 100"/>
                <a:gd name="T4" fmla="*/ 101 w 101"/>
                <a:gd name="T5" fmla="*/ 51 h 100"/>
                <a:gd name="T6" fmla="*/ 52 w 101"/>
                <a:gd name="T7" fmla="*/ 100 h 100"/>
                <a:gd name="T8" fmla="*/ 0 w 101"/>
                <a:gd name="T9" fmla="*/ 5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0" y="53"/>
                  </a:moveTo>
                  <a:cubicBezTo>
                    <a:pt x="37" y="38"/>
                    <a:pt x="41" y="33"/>
                    <a:pt x="52" y="0"/>
                  </a:cubicBezTo>
                  <a:cubicBezTo>
                    <a:pt x="59" y="28"/>
                    <a:pt x="73" y="47"/>
                    <a:pt x="101" y="51"/>
                  </a:cubicBezTo>
                  <a:cubicBezTo>
                    <a:pt x="75" y="58"/>
                    <a:pt x="58" y="73"/>
                    <a:pt x="52" y="100"/>
                  </a:cubicBezTo>
                  <a:cubicBezTo>
                    <a:pt x="45" y="74"/>
                    <a:pt x="30" y="57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1" name="Freeform 102"/>
            <p:cNvSpPr>
              <a:spLocks/>
            </p:cNvSpPr>
            <p:nvPr userDrawn="1"/>
          </p:nvSpPr>
          <p:spPr bwMode="auto">
            <a:xfrm>
              <a:off x="1754188" y="9307513"/>
              <a:ext cx="307975" cy="198437"/>
            </a:xfrm>
            <a:custGeom>
              <a:avLst/>
              <a:gdLst>
                <a:gd name="T0" fmla="*/ 50 w 100"/>
                <a:gd name="T1" fmla="*/ 0 h 102"/>
                <a:gd name="T2" fmla="*/ 100 w 100"/>
                <a:gd name="T3" fmla="*/ 47 h 102"/>
                <a:gd name="T4" fmla="*/ 51 w 100"/>
                <a:gd name="T5" fmla="*/ 102 h 102"/>
                <a:gd name="T6" fmla="*/ 0 w 100"/>
                <a:gd name="T7" fmla="*/ 48 h 102"/>
                <a:gd name="T8" fmla="*/ 50 w 100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2">
                  <a:moveTo>
                    <a:pt x="50" y="0"/>
                  </a:moveTo>
                  <a:cubicBezTo>
                    <a:pt x="56" y="27"/>
                    <a:pt x="72" y="42"/>
                    <a:pt x="100" y="47"/>
                  </a:cubicBezTo>
                  <a:cubicBezTo>
                    <a:pt x="73" y="54"/>
                    <a:pt x="56" y="69"/>
                    <a:pt x="51" y="102"/>
                  </a:cubicBezTo>
                  <a:cubicBezTo>
                    <a:pt x="42" y="71"/>
                    <a:pt x="29" y="52"/>
                    <a:pt x="0" y="48"/>
                  </a:cubicBezTo>
                  <a:cubicBezTo>
                    <a:pt x="27" y="42"/>
                    <a:pt x="43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2" name="Freeform 103"/>
            <p:cNvSpPr>
              <a:spLocks/>
            </p:cNvSpPr>
            <p:nvPr userDrawn="1"/>
          </p:nvSpPr>
          <p:spPr bwMode="auto">
            <a:xfrm>
              <a:off x="4418013" y="6519863"/>
              <a:ext cx="298450" cy="185737"/>
            </a:xfrm>
            <a:custGeom>
              <a:avLst/>
              <a:gdLst>
                <a:gd name="T0" fmla="*/ 97 w 97"/>
                <a:gd name="T1" fmla="*/ 47 h 96"/>
                <a:gd name="T2" fmla="*/ 49 w 97"/>
                <a:gd name="T3" fmla="*/ 96 h 96"/>
                <a:gd name="T4" fmla="*/ 0 w 97"/>
                <a:gd name="T5" fmla="*/ 48 h 96"/>
                <a:gd name="T6" fmla="*/ 48 w 97"/>
                <a:gd name="T7" fmla="*/ 0 h 96"/>
                <a:gd name="T8" fmla="*/ 97 w 97"/>
                <a:gd name="T9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97" y="47"/>
                  </a:moveTo>
                  <a:cubicBezTo>
                    <a:pt x="71" y="53"/>
                    <a:pt x="56" y="70"/>
                    <a:pt x="49" y="96"/>
                  </a:cubicBezTo>
                  <a:cubicBezTo>
                    <a:pt x="42" y="69"/>
                    <a:pt x="27" y="53"/>
                    <a:pt x="0" y="48"/>
                  </a:cubicBezTo>
                  <a:cubicBezTo>
                    <a:pt x="25" y="41"/>
                    <a:pt x="43" y="28"/>
                    <a:pt x="48" y="0"/>
                  </a:cubicBezTo>
                  <a:cubicBezTo>
                    <a:pt x="56" y="25"/>
                    <a:pt x="70" y="43"/>
                    <a:pt x="97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3" name="Freeform 104"/>
            <p:cNvSpPr>
              <a:spLocks/>
            </p:cNvSpPr>
            <p:nvPr userDrawn="1"/>
          </p:nvSpPr>
          <p:spPr bwMode="auto">
            <a:xfrm>
              <a:off x="7075488" y="7077075"/>
              <a:ext cx="306388" cy="185737"/>
            </a:xfrm>
            <a:custGeom>
              <a:avLst/>
              <a:gdLst>
                <a:gd name="T0" fmla="*/ 50 w 99"/>
                <a:gd name="T1" fmla="*/ 0 h 96"/>
                <a:gd name="T2" fmla="*/ 99 w 99"/>
                <a:gd name="T3" fmla="*/ 48 h 96"/>
                <a:gd name="T4" fmla="*/ 51 w 99"/>
                <a:gd name="T5" fmla="*/ 96 h 96"/>
                <a:gd name="T6" fmla="*/ 0 w 99"/>
                <a:gd name="T7" fmla="*/ 48 h 96"/>
                <a:gd name="T8" fmla="*/ 50 w 99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56" y="27"/>
                    <a:pt x="73" y="41"/>
                    <a:pt x="99" y="48"/>
                  </a:cubicBezTo>
                  <a:cubicBezTo>
                    <a:pt x="73" y="54"/>
                    <a:pt x="56" y="68"/>
                    <a:pt x="51" y="96"/>
                  </a:cubicBezTo>
                  <a:cubicBezTo>
                    <a:pt x="42" y="72"/>
                    <a:pt x="29" y="52"/>
                    <a:pt x="0" y="48"/>
                  </a:cubicBezTo>
                  <a:cubicBezTo>
                    <a:pt x="26" y="41"/>
                    <a:pt x="44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" name="Freeform 105"/>
            <p:cNvSpPr>
              <a:spLocks/>
            </p:cNvSpPr>
            <p:nvPr userDrawn="1"/>
          </p:nvSpPr>
          <p:spPr bwMode="auto">
            <a:xfrm>
              <a:off x="4418013" y="9866313"/>
              <a:ext cx="301625" cy="184150"/>
            </a:xfrm>
            <a:custGeom>
              <a:avLst/>
              <a:gdLst>
                <a:gd name="T0" fmla="*/ 49 w 98"/>
                <a:gd name="T1" fmla="*/ 95 h 95"/>
                <a:gd name="T2" fmla="*/ 0 w 98"/>
                <a:gd name="T3" fmla="*/ 48 h 95"/>
                <a:gd name="T4" fmla="*/ 48 w 98"/>
                <a:gd name="T5" fmla="*/ 0 h 95"/>
                <a:gd name="T6" fmla="*/ 98 w 98"/>
                <a:gd name="T7" fmla="*/ 47 h 95"/>
                <a:gd name="T8" fmla="*/ 49 w 98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5">
                  <a:moveTo>
                    <a:pt x="49" y="95"/>
                  </a:moveTo>
                  <a:cubicBezTo>
                    <a:pt x="42" y="69"/>
                    <a:pt x="26" y="54"/>
                    <a:pt x="0" y="48"/>
                  </a:cubicBezTo>
                  <a:cubicBezTo>
                    <a:pt x="26" y="42"/>
                    <a:pt x="42" y="27"/>
                    <a:pt x="48" y="0"/>
                  </a:cubicBezTo>
                  <a:cubicBezTo>
                    <a:pt x="56" y="25"/>
                    <a:pt x="70" y="43"/>
                    <a:pt x="98" y="47"/>
                  </a:cubicBezTo>
                  <a:cubicBezTo>
                    <a:pt x="73" y="55"/>
                    <a:pt x="55" y="67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5" name="Freeform 106"/>
            <p:cNvSpPr>
              <a:spLocks/>
            </p:cNvSpPr>
            <p:nvPr userDrawn="1"/>
          </p:nvSpPr>
          <p:spPr bwMode="auto">
            <a:xfrm>
              <a:off x="5308600" y="9871075"/>
              <a:ext cx="285750" cy="174625"/>
            </a:xfrm>
            <a:custGeom>
              <a:avLst/>
              <a:gdLst>
                <a:gd name="T0" fmla="*/ 48 w 93"/>
                <a:gd name="T1" fmla="*/ 90 h 90"/>
                <a:gd name="T2" fmla="*/ 0 w 93"/>
                <a:gd name="T3" fmla="*/ 44 h 90"/>
                <a:gd name="T4" fmla="*/ 48 w 93"/>
                <a:gd name="T5" fmla="*/ 0 h 90"/>
                <a:gd name="T6" fmla="*/ 93 w 93"/>
                <a:gd name="T7" fmla="*/ 44 h 90"/>
                <a:gd name="T8" fmla="*/ 48 w 9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0">
                  <a:moveTo>
                    <a:pt x="48" y="90"/>
                  </a:moveTo>
                  <a:cubicBezTo>
                    <a:pt x="38" y="62"/>
                    <a:pt x="33" y="57"/>
                    <a:pt x="0" y="44"/>
                  </a:cubicBezTo>
                  <a:cubicBezTo>
                    <a:pt x="26" y="39"/>
                    <a:pt x="42" y="25"/>
                    <a:pt x="48" y="0"/>
                  </a:cubicBezTo>
                  <a:cubicBezTo>
                    <a:pt x="55" y="23"/>
                    <a:pt x="67" y="39"/>
                    <a:pt x="93" y="44"/>
                  </a:cubicBezTo>
                  <a:cubicBezTo>
                    <a:pt x="70" y="51"/>
                    <a:pt x="53" y="65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6" name="Freeform 107"/>
            <p:cNvSpPr>
              <a:spLocks/>
            </p:cNvSpPr>
            <p:nvPr userDrawn="1"/>
          </p:nvSpPr>
          <p:spPr bwMode="auto">
            <a:xfrm>
              <a:off x="3536950" y="9880600"/>
              <a:ext cx="265113" cy="166687"/>
            </a:xfrm>
            <a:custGeom>
              <a:avLst/>
              <a:gdLst>
                <a:gd name="T0" fmla="*/ 44 w 86"/>
                <a:gd name="T1" fmla="*/ 0 h 86"/>
                <a:gd name="T2" fmla="*/ 86 w 86"/>
                <a:gd name="T3" fmla="*/ 42 h 86"/>
                <a:gd name="T4" fmla="*/ 47 w 86"/>
                <a:gd name="T5" fmla="*/ 86 h 86"/>
                <a:gd name="T6" fmla="*/ 0 w 86"/>
                <a:gd name="T7" fmla="*/ 41 h 86"/>
                <a:gd name="T8" fmla="*/ 44 w 8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44" y="0"/>
                  </a:moveTo>
                  <a:cubicBezTo>
                    <a:pt x="58" y="14"/>
                    <a:pt x="72" y="28"/>
                    <a:pt x="86" y="42"/>
                  </a:cubicBezTo>
                  <a:cubicBezTo>
                    <a:pt x="69" y="47"/>
                    <a:pt x="52" y="59"/>
                    <a:pt x="47" y="86"/>
                  </a:cubicBezTo>
                  <a:cubicBezTo>
                    <a:pt x="41" y="61"/>
                    <a:pt x="26" y="45"/>
                    <a:pt x="0" y="41"/>
                  </a:cubicBezTo>
                  <a:cubicBezTo>
                    <a:pt x="33" y="27"/>
                    <a:pt x="36" y="23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7" name="Freeform 108"/>
            <p:cNvSpPr>
              <a:spLocks/>
            </p:cNvSpPr>
            <p:nvPr userDrawn="1"/>
          </p:nvSpPr>
          <p:spPr bwMode="auto">
            <a:xfrm>
              <a:off x="5332413" y="6534150"/>
              <a:ext cx="261938" cy="165100"/>
            </a:xfrm>
            <a:custGeom>
              <a:avLst/>
              <a:gdLst>
                <a:gd name="T0" fmla="*/ 0 w 85"/>
                <a:gd name="T1" fmla="*/ 42 h 85"/>
                <a:gd name="T2" fmla="*/ 42 w 85"/>
                <a:gd name="T3" fmla="*/ 0 h 85"/>
                <a:gd name="T4" fmla="*/ 85 w 85"/>
                <a:gd name="T5" fmla="*/ 40 h 85"/>
                <a:gd name="T6" fmla="*/ 40 w 85"/>
                <a:gd name="T7" fmla="*/ 85 h 85"/>
                <a:gd name="T8" fmla="*/ 0 w 8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0" y="42"/>
                  </a:moveTo>
                  <a:cubicBezTo>
                    <a:pt x="14" y="28"/>
                    <a:pt x="28" y="14"/>
                    <a:pt x="42" y="0"/>
                  </a:cubicBezTo>
                  <a:cubicBezTo>
                    <a:pt x="46" y="19"/>
                    <a:pt x="61" y="34"/>
                    <a:pt x="85" y="40"/>
                  </a:cubicBezTo>
                  <a:cubicBezTo>
                    <a:pt x="61" y="46"/>
                    <a:pt x="46" y="60"/>
                    <a:pt x="40" y="85"/>
                  </a:cubicBezTo>
                  <a:cubicBezTo>
                    <a:pt x="33" y="61"/>
                    <a:pt x="20" y="45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8" name="Freeform 109"/>
            <p:cNvSpPr>
              <a:spLocks/>
            </p:cNvSpPr>
            <p:nvPr userDrawn="1"/>
          </p:nvSpPr>
          <p:spPr bwMode="auto">
            <a:xfrm>
              <a:off x="3540125" y="6524625"/>
              <a:ext cx="280988" cy="174625"/>
            </a:xfrm>
            <a:custGeom>
              <a:avLst/>
              <a:gdLst>
                <a:gd name="T0" fmla="*/ 91 w 91"/>
                <a:gd name="T1" fmla="*/ 45 h 90"/>
                <a:gd name="T2" fmla="*/ 46 w 91"/>
                <a:gd name="T3" fmla="*/ 90 h 90"/>
                <a:gd name="T4" fmla="*/ 0 w 91"/>
                <a:gd name="T5" fmla="*/ 45 h 90"/>
                <a:gd name="T6" fmla="*/ 45 w 91"/>
                <a:gd name="T7" fmla="*/ 0 h 90"/>
                <a:gd name="T8" fmla="*/ 91 w 91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91" y="45"/>
                  </a:moveTo>
                  <a:cubicBezTo>
                    <a:pt x="65" y="50"/>
                    <a:pt x="52" y="66"/>
                    <a:pt x="46" y="90"/>
                  </a:cubicBezTo>
                  <a:cubicBezTo>
                    <a:pt x="39" y="66"/>
                    <a:pt x="26" y="50"/>
                    <a:pt x="0" y="45"/>
                  </a:cubicBezTo>
                  <a:cubicBezTo>
                    <a:pt x="24" y="38"/>
                    <a:pt x="40" y="25"/>
                    <a:pt x="45" y="0"/>
                  </a:cubicBezTo>
                  <a:cubicBezTo>
                    <a:pt x="52" y="24"/>
                    <a:pt x="66" y="39"/>
                    <a:pt x="91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9" name="Freeform 110"/>
            <p:cNvSpPr>
              <a:spLocks/>
            </p:cNvSpPr>
            <p:nvPr userDrawn="1"/>
          </p:nvSpPr>
          <p:spPr bwMode="auto">
            <a:xfrm>
              <a:off x="6642100" y="6805613"/>
              <a:ext cx="279400" cy="174625"/>
            </a:xfrm>
            <a:custGeom>
              <a:avLst/>
              <a:gdLst>
                <a:gd name="T0" fmla="*/ 91 w 91"/>
                <a:gd name="T1" fmla="*/ 43 h 90"/>
                <a:gd name="T2" fmla="*/ 47 w 91"/>
                <a:gd name="T3" fmla="*/ 90 h 90"/>
                <a:gd name="T4" fmla="*/ 0 w 91"/>
                <a:gd name="T5" fmla="*/ 45 h 90"/>
                <a:gd name="T6" fmla="*/ 31 w 91"/>
                <a:gd name="T7" fmla="*/ 28 h 90"/>
                <a:gd name="T8" fmla="*/ 47 w 91"/>
                <a:gd name="T9" fmla="*/ 0 h 90"/>
                <a:gd name="T10" fmla="*/ 91 w 91"/>
                <a:gd name="T11" fmla="*/ 4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0">
                  <a:moveTo>
                    <a:pt x="91" y="43"/>
                  </a:moveTo>
                  <a:cubicBezTo>
                    <a:pt x="63" y="53"/>
                    <a:pt x="57" y="59"/>
                    <a:pt x="47" y="90"/>
                  </a:cubicBezTo>
                  <a:cubicBezTo>
                    <a:pt x="40" y="65"/>
                    <a:pt x="27" y="49"/>
                    <a:pt x="0" y="45"/>
                  </a:cubicBezTo>
                  <a:cubicBezTo>
                    <a:pt x="12" y="39"/>
                    <a:pt x="23" y="35"/>
                    <a:pt x="31" y="28"/>
                  </a:cubicBezTo>
                  <a:cubicBezTo>
                    <a:pt x="38" y="21"/>
                    <a:pt x="41" y="10"/>
                    <a:pt x="47" y="0"/>
                  </a:cubicBezTo>
                  <a:cubicBezTo>
                    <a:pt x="54" y="22"/>
                    <a:pt x="67" y="39"/>
                    <a:pt x="91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0" name="Freeform 111"/>
            <p:cNvSpPr>
              <a:spLocks/>
            </p:cNvSpPr>
            <p:nvPr userDrawn="1"/>
          </p:nvSpPr>
          <p:spPr bwMode="auto">
            <a:xfrm>
              <a:off x="2193925" y="6804025"/>
              <a:ext cx="298450" cy="169862"/>
            </a:xfrm>
            <a:custGeom>
              <a:avLst/>
              <a:gdLst>
                <a:gd name="T0" fmla="*/ 51 w 97"/>
                <a:gd name="T1" fmla="*/ 88 h 88"/>
                <a:gd name="T2" fmla="*/ 0 w 97"/>
                <a:gd name="T3" fmla="*/ 46 h 88"/>
                <a:gd name="T4" fmla="*/ 50 w 97"/>
                <a:gd name="T5" fmla="*/ 0 h 88"/>
                <a:gd name="T6" fmla="*/ 97 w 97"/>
                <a:gd name="T7" fmla="*/ 44 h 88"/>
                <a:gd name="T8" fmla="*/ 51 w 9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8">
                  <a:moveTo>
                    <a:pt x="51" y="88"/>
                  </a:moveTo>
                  <a:cubicBezTo>
                    <a:pt x="44" y="64"/>
                    <a:pt x="30" y="50"/>
                    <a:pt x="0" y="46"/>
                  </a:cubicBezTo>
                  <a:cubicBezTo>
                    <a:pt x="28" y="38"/>
                    <a:pt x="46" y="27"/>
                    <a:pt x="50" y="0"/>
                  </a:cubicBezTo>
                  <a:cubicBezTo>
                    <a:pt x="57" y="24"/>
                    <a:pt x="71" y="39"/>
                    <a:pt x="97" y="44"/>
                  </a:cubicBezTo>
                  <a:cubicBezTo>
                    <a:pt x="72" y="50"/>
                    <a:pt x="57" y="64"/>
                    <a:pt x="51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1" name="Freeform 112"/>
            <p:cNvSpPr>
              <a:spLocks/>
            </p:cNvSpPr>
            <p:nvPr userDrawn="1"/>
          </p:nvSpPr>
          <p:spPr bwMode="auto">
            <a:xfrm>
              <a:off x="6645275" y="9593263"/>
              <a:ext cx="282575" cy="169862"/>
            </a:xfrm>
            <a:custGeom>
              <a:avLst/>
              <a:gdLst>
                <a:gd name="T0" fmla="*/ 46 w 92"/>
                <a:gd name="T1" fmla="*/ 88 h 88"/>
                <a:gd name="T2" fmla="*/ 0 w 92"/>
                <a:gd name="T3" fmla="*/ 46 h 88"/>
                <a:gd name="T4" fmla="*/ 44 w 92"/>
                <a:gd name="T5" fmla="*/ 0 h 88"/>
                <a:gd name="T6" fmla="*/ 62 w 92"/>
                <a:gd name="T7" fmla="*/ 29 h 88"/>
                <a:gd name="T8" fmla="*/ 92 w 92"/>
                <a:gd name="T9" fmla="*/ 46 h 88"/>
                <a:gd name="T10" fmla="*/ 46 w 92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39" y="65"/>
                    <a:pt x="26" y="50"/>
                    <a:pt x="0" y="46"/>
                  </a:cubicBezTo>
                  <a:cubicBezTo>
                    <a:pt x="24" y="39"/>
                    <a:pt x="40" y="25"/>
                    <a:pt x="44" y="0"/>
                  </a:cubicBezTo>
                  <a:cubicBezTo>
                    <a:pt x="51" y="11"/>
                    <a:pt x="55" y="22"/>
                    <a:pt x="62" y="29"/>
                  </a:cubicBezTo>
                  <a:cubicBezTo>
                    <a:pt x="69" y="36"/>
                    <a:pt x="80" y="40"/>
                    <a:pt x="92" y="46"/>
                  </a:cubicBezTo>
                  <a:cubicBezTo>
                    <a:pt x="67" y="50"/>
                    <a:pt x="52" y="64"/>
                    <a:pt x="46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2" name="Freeform 113"/>
            <p:cNvSpPr>
              <a:spLocks/>
            </p:cNvSpPr>
            <p:nvPr userDrawn="1"/>
          </p:nvSpPr>
          <p:spPr bwMode="auto">
            <a:xfrm>
              <a:off x="2206625" y="9593263"/>
              <a:ext cx="282575" cy="180975"/>
            </a:xfrm>
            <a:custGeom>
              <a:avLst/>
              <a:gdLst>
                <a:gd name="T0" fmla="*/ 92 w 92"/>
                <a:gd name="T1" fmla="*/ 45 h 94"/>
                <a:gd name="T2" fmla="*/ 48 w 92"/>
                <a:gd name="T3" fmla="*/ 94 h 94"/>
                <a:gd name="T4" fmla="*/ 0 w 92"/>
                <a:gd name="T5" fmla="*/ 46 h 94"/>
                <a:gd name="T6" fmla="*/ 30 w 92"/>
                <a:gd name="T7" fmla="*/ 29 h 94"/>
                <a:gd name="T8" fmla="*/ 48 w 92"/>
                <a:gd name="T9" fmla="*/ 0 h 94"/>
                <a:gd name="T10" fmla="*/ 92 w 92"/>
                <a:gd name="T11" fmla="*/ 4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94">
                  <a:moveTo>
                    <a:pt x="92" y="45"/>
                  </a:moveTo>
                  <a:cubicBezTo>
                    <a:pt x="67" y="50"/>
                    <a:pt x="53" y="64"/>
                    <a:pt x="48" y="94"/>
                  </a:cubicBezTo>
                  <a:cubicBezTo>
                    <a:pt x="40" y="66"/>
                    <a:pt x="27" y="50"/>
                    <a:pt x="0" y="46"/>
                  </a:cubicBezTo>
                  <a:cubicBezTo>
                    <a:pt x="12" y="40"/>
                    <a:pt x="23" y="36"/>
                    <a:pt x="30" y="29"/>
                  </a:cubicBezTo>
                  <a:cubicBezTo>
                    <a:pt x="38" y="22"/>
                    <a:pt x="41" y="12"/>
                    <a:pt x="48" y="0"/>
                  </a:cubicBezTo>
                  <a:cubicBezTo>
                    <a:pt x="53" y="25"/>
                    <a:pt x="68" y="39"/>
                    <a:pt x="92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3" name="Freeform 114"/>
            <p:cNvSpPr>
              <a:spLocks/>
            </p:cNvSpPr>
            <p:nvPr userDrawn="1"/>
          </p:nvSpPr>
          <p:spPr bwMode="auto">
            <a:xfrm>
              <a:off x="8428038" y="9048750"/>
              <a:ext cx="246063" cy="165100"/>
            </a:xfrm>
            <a:custGeom>
              <a:avLst/>
              <a:gdLst>
                <a:gd name="T0" fmla="*/ 80 w 80"/>
                <a:gd name="T1" fmla="*/ 41 h 85"/>
                <a:gd name="T2" fmla="*/ 44 w 80"/>
                <a:gd name="T3" fmla="*/ 85 h 85"/>
                <a:gd name="T4" fmla="*/ 0 w 80"/>
                <a:gd name="T5" fmla="*/ 39 h 85"/>
                <a:gd name="T6" fmla="*/ 40 w 80"/>
                <a:gd name="T7" fmla="*/ 0 h 85"/>
                <a:gd name="T8" fmla="*/ 80 w 80"/>
                <a:gd name="T9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5">
                  <a:moveTo>
                    <a:pt x="80" y="41"/>
                  </a:moveTo>
                  <a:cubicBezTo>
                    <a:pt x="62" y="44"/>
                    <a:pt x="49" y="57"/>
                    <a:pt x="44" y="85"/>
                  </a:cubicBezTo>
                  <a:cubicBezTo>
                    <a:pt x="36" y="59"/>
                    <a:pt x="25" y="42"/>
                    <a:pt x="0" y="39"/>
                  </a:cubicBezTo>
                  <a:cubicBezTo>
                    <a:pt x="22" y="31"/>
                    <a:pt x="38" y="20"/>
                    <a:pt x="40" y="0"/>
                  </a:cubicBezTo>
                  <a:cubicBezTo>
                    <a:pt x="53" y="13"/>
                    <a:pt x="67" y="27"/>
                    <a:pt x="80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4" name="Freeform 115"/>
            <p:cNvSpPr>
              <a:spLocks/>
            </p:cNvSpPr>
            <p:nvPr userDrawn="1"/>
          </p:nvSpPr>
          <p:spPr bwMode="auto">
            <a:xfrm>
              <a:off x="8428038" y="7367588"/>
              <a:ext cx="246063" cy="152400"/>
            </a:xfrm>
            <a:custGeom>
              <a:avLst/>
              <a:gdLst>
                <a:gd name="T0" fmla="*/ 80 w 80"/>
                <a:gd name="T1" fmla="*/ 39 h 79"/>
                <a:gd name="T2" fmla="*/ 41 w 80"/>
                <a:gd name="T3" fmla="*/ 79 h 79"/>
                <a:gd name="T4" fmla="*/ 0 w 80"/>
                <a:gd name="T5" fmla="*/ 43 h 79"/>
                <a:gd name="T6" fmla="*/ 42 w 80"/>
                <a:gd name="T7" fmla="*/ 0 h 79"/>
                <a:gd name="T8" fmla="*/ 80 w 80"/>
                <a:gd name="T9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80" y="39"/>
                  </a:moveTo>
                  <a:cubicBezTo>
                    <a:pt x="67" y="53"/>
                    <a:pt x="54" y="66"/>
                    <a:pt x="41" y="79"/>
                  </a:cubicBezTo>
                  <a:cubicBezTo>
                    <a:pt x="36" y="63"/>
                    <a:pt x="25" y="46"/>
                    <a:pt x="0" y="43"/>
                  </a:cubicBezTo>
                  <a:cubicBezTo>
                    <a:pt x="22" y="35"/>
                    <a:pt x="38" y="24"/>
                    <a:pt x="42" y="0"/>
                  </a:cubicBezTo>
                  <a:cubicBezTo>
                    <a:pt x="50" y="20"/>
                    <a:pt x="61" y="37"/>
                    <a:pt x="8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5" name="Freeform 116"/>
            <p:cNvSpPr>
              <a:spLocks/>
            </p:cNvSpPr>
            <p:nvPr userDrawn="1"/>
          </p:nvSpPr>
          <p:spPr bwMode="auto">
            <a:xfrm>
              <a:off x="444500" y="7367588"/>
              <a:ext cx="246063" cy="152400"/>
            </a:xfrm>
            <a:custGeom>
              <a:avLst/>
              <a:gdLst>
                <a:gd name="T0" fmla="*/ 0 w 80"/>
                <a:gd name="T1" fmla="*/ 42 h 79"/>
                <a:gd name="T2" fmla="*/ 42 w 80"/>
                <a:gd name="T3" fmla="*/ 0 h 79"/>
                <a:gd name="T4" fmla="*/ 80 w 80"/>
                <a:gd name="T5" fmla="*/ 39 h 79"/>
                <a:gd name="T6" fmla="*/ 40 w 80"/>
                <a:gd name="T7" fmla="*/ 79 h 79"/>
                <a:gd name="T8" fmla="*/ 0 w 80"/>
                <a:gd name="T9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0" y="42"/>
                  </a:move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0" y="39"/>
                  </a:cubicBezTo>
                  <a:cubicBezTo>
                    <a:pt x="68" y="52"/>
                    <a:pt x="54" y="65"/>
                    <a:pt x="40" y="79"/>
                  </a:cubicBezTo>
                  <a:cubicBezTo>
                    <a:pt x="37" y="62"/>
                    <a:pt x="24" y="4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6" name="Freeform 117"/>
            <p:cNvSpPr>
              <a:spLocks/>
            </p:cNvSpPr>
            <p:nvPr userDrawn="1"/>
          </p:nvSpPr>
          <p:spPr bwMode="auto">
            <a:xfrm>
              <a:off x="444500" y="9040813"/>
              <a:ext cx="258763" cy="161925"/>
            </a:xfrm>
            <a:custGeom>
              <a:avLst/>
              <a:gdLst>
                <a:gd name="T0" fmla="*/ 84 w 84"/>
                <a:gd name="T1" fmla="*/ 42 h 84"/>
                <a:gd name="T2" fmla="*/ 44 w 84"/>
                <a:gd name="T3" fmla="*/ 84 h 84"/>
                <a:gd name="T4" fmla="*/ 0 w 84"/>
                <a:gd name="T5" fmla="*/ 42 h 84"/>
                <a:gd name="T6" fmla="*/ 42 w 84"/>
                <a:gd name="T7" fmla="*/ 0 h 84"/>
                <a:gd name="T8" fmla="*/ 84 w 84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62" y="48"/>
                    <a:pt x="48" y="60"/>
                    <a:pt x="44" y="84"/>
                  </a:cubicBezTo>
                  <a:cubicBezTo>
                    <a:pt x="36" y="63"/>
                    <a:pt x="25" y="46"/>
                    <a:pt x="0" y="42"/>
                  </a:cubicBez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4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7" name="Freeform 118"/>
            <p:cNvSpPr>
              <a:spLocks/>
            </p:cNvSpPr>
            <p:nvPr userDrawn="1"/>
          </p:nvSpPr>
          <p:spPr bwMode="auto">
            <a:xfrm>
              <a:off x="912813" y="9334500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5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5" y="57"/>
                    <a:pt x="35" y="67"/>
                  </a:cubicBezTo>
                  <a:cubicBezTo>
                    <a:pt x="24" y="57"/>
                    <a:pt x="11" y="44"/>
                    <a:pt x="0" y="34"/>
                  </a:cubicBezTo>
                  <a:cubicBezTo>
                    <a:pt x="10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8" name="Freeform 119"/>
            <p:cNvSpPr>
              <a:spLocks/>
            </p:cNvSpPr>
            <p:nvPr userDrawn="1"/>
          </p:nvSpPr>
          <p:spPr bwMode="auto">
            <a:xfrm>
              <a:off x="912813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9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9" name="Freeform 120"/>
            <p:cNvSpPr>
              <a:spLocks/>
            </p:cNvSpPr>
            <p:nvPr userDrawn="1"/>
          </p:nvSpPr>
          <p:spPr bwMode="auto">
            <a:xfrm>
              <a:off x="8008938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0" name="Freeform 121"/>
            <p:cNvSpPr>
              <a:spLocks/>
            </p:cNvSpPr>
            <p:nvPr userDrawn="1"/>
          </p:nvSpPr>
          <p:spPr bwMode="auto">
            <a:xfrm>
              <a:off x="8012113" y="9337675"/>
              <a:ext cx="215900" cy="131762"/>
            </a:xfrm>
            <a:custGeom>
              <a:avLst/>
              <a:gdLst>
                <a:gd name="T0" fmla="*/ 0 w 70"/>
                <a:gd name="T1" fmla="*/ 33 h 68"/>
                <a:gd name="T2" fmla="*/ 34 w 70"/>
                <a:gd name="T3" fmla="*/ 0 h 68"/>
                <a:gd name="T4" fmla="*/ 70 w 70"/>
                <a:gd name="T5" fmla="*/ 35 h 68"/>
                <a:gd name="T6" fmla="*/ 49 w 70"/>
                <a:gd name="T7" fmla="*/ 47 h 68"/>
                <a:gd name="T8" fmla="*/ 36 w 70"/>
                <a:gd name="T9" fmla="*/ 68 h 68"/>
                <a:gd name="T10" fmla="*/ 0 w 70"/>
                <a:gd name="T11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68">
                  <a:moveTo>
                    <a:pt x="0" y="33"/>
                  </a:moveTo>
                  <a:cubicBezTo>
                    <a:pt x="10" y="23"/>
                    <a:pt x="23" y="10"/>
                    <a:pt x="34" y="0"/>
                  </a:cubicBezTo>
                  <a:cubicBezTo>
                    <a:pt x="44" y="9"/>
                    <a:pt x="57" y="22"/>
                    <a:pt x="70" y="35"/>
                  </a:cubicBezTo>
                  <a:cubicBezTo>
                    <a:pt x="65" y="37"/>
                    <a:pt x="56" y="40"/>
                    <a:pt x="49" y="47"/>
                  </a:cubicBezTo>
                  <a:cubicBezTo>
                    <a:pt x="43" y="53"/>
                    <a:pt x="39" y="63"/>
                    <a:pt x="36" y="68"/>
                  </a:cubicBezTo>
                  <a:cubicBezTo>
                    <a:pt x="24" y="56"/>
                    <a:pt x="11" y="43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1" name="Freeform 122"/>
            <p:cNvSpPr>
              <a:spLocks/>
            </p:cNvSpPr>
            <p:nvPr userDrawn="1"/>
          </p:nvSpPr>
          <p:spPr bwMode="auto">
            <a:xfrm>
              <a:off x="2692400" y="9896475"/>
              <a:ext cx="203200" cy="123825"/>
            </a:xfrm>
            <a:custGeom>
              <a:avLst/>
              <a:gdLst>
                <a:gd name="T0" fmla="*/ 33 w 66"/>
                <a:gd name="T1" fmla="*/ 0 h 64"/>
                <a:gd name="T2" fmla="*/ 66 w 66"/>
                <a:gd name="T3" fmla="*/ 32 h 64"/>
                <a:gd name="T4" fmla="*/ 32 w 66"/>
                <a:gd name="T5" fmla="*/ 64 h 64"/>
                <a:gd name="T6" fmla="*/ 0 w 66"/>
                <a:gd name="T7" fmla="*/ 31 h 64"/>
                <a:gd name="T8" fmla="*/ 33 w 6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33" y="0"/>
                  </a:moveTo>
                  <a:cubicBezTo>
                    <a:pt x="43" y="10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2" name="Freeform 123"/>
            <p:cNvSpPr>
              <a:spLocks/>
            </p:cNvSpPr>
            <p:nvPr userDrawn="1"/>
          </p:nvSpPr>
          <p:spPr bwMode="auto">
            <a:xfrm>
              <a:off x="2692400" y="655002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ubicBezTo>
                    <a:pt x="42" y="9"/>
                    <a:pt x="55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3" name="Freeform 124"/>
            <p:cNvSpPr>
              <a:spLocks/>
            </p:cNvSpPr>
            <p:nvPr userDrawn="1"/>
          </p:nvSpPr>
          <p:spPr bwMode="auto">
            <a:xfrm>
              <a:off x="6242050" y="6550025"/>
              <a:ext cx="203200" cy="123825"/>
            </a:xfrm>
            <a:custGeom>
              <a:avLst/>
              <a:gdLst>
                <a:gd name="T0" fmla="*/ 0 w 66"/>
                <a:gd name="T1" fmla="*/ 32 h 64"/>
                <a:gd name="T2" fmla="*/ 33 w 66"/>
                <a:gd name="T3" fmla="*/ 0 h 64"/>
                <a:gd name="T4" fmla="*/ 66 w 66"/>
                <a:gd name="T5" fmla="*/ 32 h 64"/>
                <a:gd name="T6" fmla="*/ 32 w 66"/>
                <a:gd name="T7" fmla="*/ 64 h 64"/>
                <a:gd name="T8" fmla="*/ 0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0" y="32"/>
                  </a:moveTo>
                  <a:cubicBezTo>
                    <a:pt x="10" y="22"/>
                    <a:pt x="22" y="10"/>
                    <a:pt x="33" y="0"/>
                  </a:cubicBezTo>
                  <a:cubicBezTo>
                    <a:pt x="43" y="9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4"/>
                    <a:pt x="10" y="42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4" name="Freeform 125"/>
            <p:cNvSpPr>
              <a:spLocks/>
            </p:cNvSpPr>
            <p:nvPr userDrawn="1"/>
          </p:nvSpPr>
          <p:spPr bwMode="auto">
            <a:xfrm>
              <a:off x="6242050" y="989647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1"/>
                    <a:pt x="33" y="0"/>
                  </a:cubicBezTo>
                  <a:cubicBezTo>
                    <a:pt x="42" y="9"/>
                    <a:pt x="56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5" name="Freeform 126"/>
            <p:cNvSpPr>
              <a:spLocks/>
            </p:cNvSpPr>
            <p:nvPr userDrawn="1"/>
          </p:nvSpPr>
          <p:spPr bwMode="auto">
            <a:xfrm>
              <a:off x="4027488" y="6270625"/>
              <a:ext cx="193675" cy="122237"/>
            </a:xfrm>
            <a:custGeom>
              <a:avLst/>
              <a:gdLst>
                <a:gd name="T0" fmla="*/ 63 w 63"/>
                <a:gd name="T1" fmla="*/ 32 h 63"/>
                <a:gd name="T2" fmla="*/ 31 w 63"/>
                <a:gd name="T3" fmla="*/ 63 h 63"/>
                <a:gd name="T4" fmla="*/ 0 w 63"/>
                <a:gd name="T5" fmla="*/ 31 h 63"/>
                <a:gd name="T6" fmla="*/ 32 w 63"/>
                <a:gd name="T7" fmla="*/ 0 h 63"/>
                <a:gd name="T8" fmla="*/ 63 w 63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63" y="32"/>
                  </a:moveTo>
                  <a:cubicBezTo>
                    <a:pt x="53" y="41"/>
                    <a:pt x="41" y="53"/>
                    <a:pt x="31" y="63"/>
                  </a:cubicBezTo>
                  <a:cubicBezTo>
                    <a:pt x="22" y="54"/>
                    <a:pt x="10" y="42"/>
                    <a:pt x="0" y="31"/>
                  </a:cubicBezTo>
                  <a:cubicBezTo>
                    <a:pt x="9" y="22"/>
                    <a:pt x="22" y="11"/>
                    <a:pt x="32" y="0"/>
                  </a:cubicBezTo>
                  <a:cubicBezTo>
                    <a:pt x="41" y="9"/>
                    <a:pt x="53" y="22"/>
                    <a:pt x="6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6" name="Freeform 127"/>
            <p:cNvSpPr>
              <a:spLocks/>
            </p:cNvSpPr>
            <p:nvPr userDrawn="1"/>
          </p:nvSpPr>
          <p:spPr bwMode="auto">
            <a:xfrm>
              <a:off x="4906963" y="6273800"/>
              <a:ext cx="206375" cy="128587"/>
            </a:xfrm>
            <a:custGeom>
              <a:avLst/>
              <a:gdLst>
                <a:gd name="T0" fmla="*/ 34 w 67"/>
                <a:gd name="T1" fmla="*/ 0 h 67"/>
                <a:gd name="T2" fmla="*/ 67 w 67"/>
                <a:gd name="T3" fmla="*/ 33 h 67"/>
                <a:gd name="T4" fmla="*/ 49 w 67"/>
                <a:gd name="T5" fmla="*/ 43 h 67"/>
                <a:gd name="T6" fmla="*/ 33 w 67"/>
                <a:gd name="T7" fmla="*/ 67 h 67"/>
                <a:gd name="T8" fmla="*/ 21 w 67"/>
                <a:gd name="T9" fmla="*/ 45 h 67"/>
                <a:gd name="T10" fmla="*/ 0 w 67"/>
                <a:gd name="T11" fmla="*/ 32 h 67"/>
                <a:gd name="T12" fmla="*/ 34 w 6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cubicBezTo>
                    <a:pt x="43" y="9"/>
                    <a:pt x="55" y="21"/>
                    <a:pt x="67" y="33"/>
                  </a:cubicBezTo>
                  <a:cubicBezTo>
                    <a:pt x="63" y="35"/>
                    <a:pt x="54" y="37"/>
                    <a:pt x="49" y="43"/>
                  </a:cubicBezTo>
                  <a:cubicBezTo>
                    <a:pt x="42" y="49"/>
                    <a:pt x="39" y="58"/>
                    <a:pt x="33" y="67"/>
                  </a:cubicBezTo>
                  <a:cubicBezTo>
                    <a:pt x="30" y="60"/>
                    <a:pt x="27" y="51"/>
                    <a:pt x="21" y="45"/>
                  </a:cubicBezTo>
                  <a:cubicBezTo>
                    <a:pt x="15" y="39"/>
                    <a:pt x="6" y="36"/>
                    <a:pt x="0" y="32"/>
                  </a:cubicBezTo>
                  <a:cubicBezTo>
                    <a:pt x="11" y="22"/>
                    <a:pt x="23" y="1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7" name="Freeform 128"/>
            <p:cNvSpPr>
              <a:spLocks/>
            </p:cNvSpPr>
            <p:nvPr userDrawn="1"/>
          </p:nvSpPr>
          <p:spPr bwMode="auto">
            <a:xfrm>
              <a:off x="1349375" y="9613900"/>
              <a:ext cx="209550" cy="130175"/>
            </a:xfrm>
            <a:custGeom>
              <a:avLst/>
              <a:gdLst>
                <a:gd name="T0" fmla="*/ 68 w 68"/>
                <a:gd name="T1" fmla="*/ 34 h 67"/>
                <a:gd name="T2" fmla="*/ 35 w 68"/>
                <a:gd name="T3" fmla="*/ 67 h 67"/>
                <a:gd name="T4" fmla="*/ 24 w 68"/>
                <a:gd name="T5" fmla="*/ 48 h 67"/>
                <a:gd name="T6" fmla="*/ 0 w 68"/>
                <a:gd name="T7" fmla="*/ 34 h 67"/>
                <a:gd name="T8" fmla="*/ 22 w 68"/>
                <a:gd name="T9" fmla="*/ 21 h 67"/>
                <a:gd name="T10" fmla="*/ 35 w 68"/>
                <a:gd name="T11" fmla="*/ 0 h 67"/>
                <a:gd name="T12" fmla="*/ 68 w 68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68" y="34"/>
                  </a:moveTo>
                  <a:cubicBezTo>
                    <a:pt x="58" y="43"/>
                    <a:pt x="47" y="55"/>
                    <a:pt x="35" y="67"/>
                  </a:cubicBezTo>
                  <a:cubicBezTo>
                    <a:pt x="33" y="63"/>
                    <a:pt x="30" y="54"/>
                    <a:pt x="24" y="48"/>
                  </a:cubicBezTo>
                  <a:cubicBezTo>
                    <a:pt x="18" y="42"/>
                    <a:pt x="9" y="39"/>
                    <a:pt x="0" y="34"/>
                  </a:cubicBezTo>
                  <a:cubicBezTo>
                    <a:pt x="7" y="30"/>
                    <a:pt x="16" y="27"/>
                    <a:pt x="22" y="21"/>
                  </a:cubicBezTo>
                  <a:cubicBezTo>
                    <a:pt x="28" y="15"/>
                    <a:pt x="32" y="6"/>
                    <a:pt x="35" y="0"/>
                  </a:cubicBezTo>
                  <a:cubicBezTo>
                    <a:pt x="46" y="11"/>
                    <a:pt x="58" y="23"/>
                    <a:pt x="6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8" name="Freeform 129"/>
            <p:cNvSpPr>
              <a:spLocks/>
            </p:cNvSpPr>
            <p:nvPr userDrawn="1"/>
          </p:nvSpPr>
          <p:spPr bwMode="auto">
            <a:xfrm>
              <a:off x="7575550" y="9620250"/>
              <a:ext cx="193675" cy="119062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3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9" name="Freeform 130"/>
            <p:cNvSpPr>
              <a:spLocks/>
            </p:cNvSpPr>
            <p:nvPr userDrawn="1"/>
          </p:nvSpPr>
          <p:spPr bwMode="auto">
            <a:xfrm>
              <a:off x="1365250" y="683101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2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ubicBezTo>
                    <a:pt x="22" y="52"/>
                    <a:pt x="10" y="40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0" name="Freeform 131"/>
            <p:cNvSpPr>
              <a:spLocks/>
            </p:cNvSpPr>
            <p:nvPr userDrawn="1"/>
          </p:nvSpPr>
          <p:spPr bwMode="auto">
            <a:xfrm>
              <a:off x="7575550" y="6831013"/>
              <a:ext cx="193675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2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1" name="Freeform 132"/>
            <p:cNvSpPr>
              <a:spLocks/>
            </p:cNvSpPr>
            <p:nvPr userDrawn="1"/>
          </p:nvSpPr>
          <p:spPr bwMode="auto">
            <a:xfrm>
              <a:off x="4027488" y="1017746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1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4" y="21"/>
                    <a:pt x="63" y="31"/>
                  </a:cubicBezTo>
                  <a:cubicBezTo>
                    <a:pt x="54" y="40"/>
                    <a:pt x="42" y="52"/>
                    <a:pt x="31" y="62"/>
                  </a:cubicBezTo>
                  <a:cubicBezTo>
                    <a:pt x="23" y="53"/>
                    <a:pt x="10" y="4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2" name="Freeform 133"/>
            <p:cNvSpPr>
              <a:spLocks/>
            </p:cNvSpPr>
            <p:nvPr userDrawn="1"/>
          </p:nvSpPr>
          <p:spPr bwMode="auto">
            <a:xfrm>
              <a:off x="4913313" y="10177463"/>
              <a:ext cx="195263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3" name="Freeform 134"/>
            <p:cNvSpPr>
              <a:spLocks/>
            </p:cNvSpPr>
            <p:nvPr userDrawn="1"/>
          </p:nvSpPr>
          <p:spPr bwMode="auto">
            <a:xfrm>
              <a:off x="1817688" y="65579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6"/>
                    <a:pt x="9" y="36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8"/>
                    <a:pt x="57" y="28"/>
                  </a:cubicBezTo>
                  <a:cubicBezTo>
                    <a:pt x="49" y="36"/>
                    <a:pt x="37" y="47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4" name="Freeform 135"/>
            <p:cNvSpPr>
              <a:spLocks/>
            </p:cNvSpPr>
            <p:nvPr userDrawn="1"/>
          </p:nvSpPr>
          <p:spPr bwMode="auto">
            <a:xfrm>
              <a:off x="7140575" y="6557963"/>
              <a:ext cx="179388" cy="107950"/>
            </a:xfrm>
            <a:custGeom>
              <a:avLst/>
              <a:gdLst>
                <a:gd name="T0" fmla="*/ 58 w 58"/>
                <a:gd name="T1" fmla="*/ 28 h 56"/>
                <a:gd name="T2" fmla="*/ 28 w 58"/>
                <a:gd name="T3" fmla="*/ 56 h 56"/>
                <a:gd name="T4" fmla="*/ 0 w 58"/>
                <a:gd name="T5" fmla="*/ 27 h 56"/>
                <a:gd name="T6" fmla="*/ 29 w 58"/>
                <a:gd name="T7" fmla="*/ 0 h 56"/>
                <a:gd name="T8" fmla="*/ 58 w 58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6">
                  <a:moveTo>
                    <a:pt x="58" y="28"/>
                  </a:moveTo>
                  <a:cubicBezTo>
                    <a:pt x="49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8" y="8"/>
                    <a:pt x="49" y="19"/>
                    <a:pt x="5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5" name="Freeform 136"/>
            <p:cNvSpPr>
              <a:spLocks/>
            </p:cNvSpPr>
            <p:nvPr userDrawn="1"/>
          </p:nvSpPr>
          <p:spPr bwMode="auto">
            <a:xfrm>
              <a:off x="5810250" y="62785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7"/>
                    <a:pt x="9" y="36"/>
                    <a:pt x="0" y="27"/>
                  </a:cubicBezTo>
                  <a:cubicBezTo>
                    <a:pt x="9" y="20"/>
                    <a:pt x="19" y="9"/>
                    <a:pt x="29" y="0"/>
                  </a:cubicBezTo>
                  <a:cubicBezTo>
                    <a:pt x="37" y="8"/>
                    <a:pt x="47" y="19"/>
                    <a:pt x="57" y="28"/>
                  </a:cubicBezTo>
                  <a:cubicBezTo>
                    <a:pt x="49" y="36"/>
                    <a:pt x="38" y="46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6" name="Freeform 137"/>
            <p:cNvSpPr>
              <a:spLocks/>
            </p:cNvSpPr>
            <p:nvPr userDrawn="1"/>
          </p:nvSpPr>
          <p:spPr bwMode="auto">
            <a:xfrm>
              <a:off x="5813425" y="10185400"/>
              <a:ext cx="173038" cy="104775"/>
            </a:xfrm>
            <a:custGeom>
              <a:avLst/>
              <a:gdLst>
                <a:gd name="T0" fmla="*/ 56 w 56"/>
                <a:gd name="T1" fmla="*/ 27 h 54"/>
                <a:gd name="T2" fmla="*/ 27 w 56"/>
                <a:gd name="T3" fmla="*/ 54 h 54"/>
                <a:gd name="T4" fmla="*/ 0 w 56"/>
                <a:gd name="T5" fmla="*/ 26 h 54"/>
                <a:gd name="T6" fmla="*/ 28 w 56"/>
                <a:gd name="T7" fmla="*/ 0 h 54"/>
                <a:gd name="T8" fmla="*/ 56 w 56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56" y="27"/>
                  </a:moveTo>
                  <a:cubicBezTo>
                    <a:pt x="48" y="35"/>
                    <a:pt x="37" y="45"/>
                    <a:pt x="27" y="54"/>
                  </a:cubicBezTo>
                  <a:cubicBezTo>
                    <a:pt x="19" y="46"/>
                    <a:pt x="9" y="36"/>
                    <a:pt x="0" y="26"/>
                  </a:cubicBezTo>
                  <a:cubicBezTo>
                    <a:pt x="7" y="19"/>
                    <a:pt x="18" y="9"/>
                    <a:pt x="28" y="0"/>
                  </a:cubicBezTo>
                  <a:cubicBezTo>
                    <a:pt x="36" y="7"/>
                    <a:pt x="47" y="18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7" name="Freeform 138"/>
            <p:cNvSpPr>
              <a:spLocks/>
            </p:cNvSpPr>
            <p:nvPr userDrawn="1"/>
          </p:nvSpPr>
          <p:spPr bwMode="auto">
            <a:xfrm>
              <a:off x="3152775" y="6281738"/>
              <a:ext cx="171450" cy="103187"/>
            </a:xfrm>
            <a:custGeom>
              <a:avLst/>
              <a:gdLst>
                <a:gd name="T0" fmla="*/ 28 w 56"/>
                <a:gd name="T1" fmla="*/ 0 h 54"/>
                <a:gd name="T2" fmla="*/ 56 w 56"/>
                <a:gd name="T3" fmla="*/ 27 h 54"/>
                <a:gd name="T4" fmla="*/ 27 w 56"/>
                <a:gd name="T5" fmla="*/ 54 h 54"/>
                <a:gd name="T6" fmla="*/ 0 w 56"/>
                <a:gd name="T7" fmla="*/ 26 h 54"/>
                <a:gd name="T8" fmla="*/ 28 w 5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28" y="0"/>
                  </a:moveTo>
                  <a:cubicBezTo>
                    <a:pt x="37" y="8"/>
                    <a:pt x="47" y="18"/>
                    <a:pt x="56" y="27"/>
                  </a:cubicBezTo>
                  <a:cubicBezTo>
                    <a:pt x="48" y="35"/>
                    <a:pt x="37" y="45"/>
                    <a:pt x="27" y="54"/>
                  </a:cubicBezTo>
                  <a:cubicBezTo>
                    <a:pt x="20" y="46"/>
                    <a:pt x="9" y="36"/>
                    <a:pt x="0" y="26"/>
                  </a:cubicBezTo>
                  <a:cubicBezTo>
                    <a:pt x="7" y="19"/>
                    <a:pt x="18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8" name="Freeform 139"/>
            <p:cNvSpPr>
              <a:spLocks/>
            </p:cNvSpPr>
            <p:nvPr userDrawn="1"/>
          </p:nvSpPr>
          <p:spPr bwMode="auto">
            <a:xfrm>
              <a:off x="1817688" y="9904413"/>
              <a:ext cx="179388" cy="106362"/>
            </a:xfrm>
            <a:custGeom>
              <a:avLst/>
              <a:gdLst>
                <a:gd name="T0" fmla="*/ 29 w 58"/>
                <a:gd name="T1" fmla="*/ 0 h 55"/>
                <a:gd name="T2" fmla="*/ 58 w 58"/>
                <a:gd name="T3" fmla="*/ 28 h 55"/>
                <a:gd name="T4" fmla="*/ 28 w 58"/>
                <a:gd name="T5" fmla="*/ 55 h 55"/>
                <a:gd name="T6" fmla="*/ 0 w 58"/>
                <a:gd name="T7" fmla="*/ 27 h 55"/>
                <a:gd name="T8" fmla="*/ 29 w 58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5">
                  <a:moveTo>
                    <a:pt x="29" y="0"/>
                  </a:moveTo>
                  <a:cubicBezTo>
                    <a:pt x="38" y="9"/>
                    <a:pt x="48" y="19"/>
                    <a:pt x="58" y="28"/>
                  </a:cubicBezTo>
                  <a:cubicBezTo>
                    <a:pt x="49" y="36"/>
                    <a:pt x="38" y="46"/>
                    <a:pt x="28" y="55"/>
                  </a:cubicBezTo>
                  <a:cubicBezTo>
                    <a:pt x="20" y="48"/>
                    <a:pt x="9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9" name="Freeform 140"/>
            <p:cNvSpPr>
              <a:spLocks/>
            </p:cNvSpPr>
            <p:nvPr userDrawn="1"/>
          </p:nvSpPr>
          <p:spPr bwMode="auto">
            <a:xfrm>
              <a:off x="7140575" y="9904413"/>
              <a:ext cx="176213" cy="107950"/>
            </a:xfrm>
            <a:custGeom>
              <a:avLst/>
              <a:gdLst>
                <a:gd name="T0" fmla="*/ 57 w 57"/>
                <a:gd name="T1" fmla="*/ 28 h 56"/>
                <a:gd name="T2" fmla="*/ 28 w 57"/>
                <a:gd name="T3" fmla="*/ 56 h 56"/>
                <a:gd name="T4" fmla="*/ 0 w 57"/>
                <a:gd name="T5" fmla="*/ 27 h 56"/>
                <a:gd name="T6" fmla="*/ 29 w 57"/>
                <a:gd name="T7" fmla="*/ 0 h 56"/>
                <a:gd name="T8" fmla="*/ 57 w 5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57" y="28"/>
                  </a:moveTo>
                  <a:cubicBezTo>
                    <a:pt x="48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9"/>
                    <a:pt x="5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0" name="Freeform 141"/>
            <p:cNvSpPr>
              <a:spLocks/>
            </p:cNvSpPr>
            <p:nvPr userDrawn="1"/>
          </p:nvSpPr>
          <p:spPr bwMode="auto">
            <a:xfrm>
              <a:off x="3149600" y="10185400"/>
              <a:ext cx="174625" cy="104775"/>
            </a:xfrm>
            <a:custGeom>
              <a:avLst/>
              <a:gdLst>
                <a:gd name="T0" fmla="*/ 29 w 57"/>
                <a:gd name="T1" fmla="*/ 54 h 54"/>
                <a:gd name="T2" fmla="*/ 0 w 57"/>
                <a:gd name="T3" fmla="*/ 26 h 54"/>
                <a:gd name="T4" fmla="*/ 29 w 57"/>
                <a:gd name="T5" fmla="*/ 0 h 54"/>
                <a:gd name="T6" fmla="*/ 57 w 57"/>
                <a:gd name="T7" fmla="*/ 27 h 54"/>
                <a:gd name="T8" fmla="*/ 29 w 5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4">
                  <a:moveTo>
                    <a:pt x="29" y="54"/>
                  </a:moveTo>
                  <a:cubicBezTo>
                    <a:pt x="20" y="45"/>
                    <a:pt x="9" y="35"/>
                    <a:pt x="0" y="26"/>
                  </a:cubicBezTo>
                  <a:cubicBezTo>
                    <a:pt x="8" y="19"/>
                    <a:pt x="19" y="9"/>
                    <a:pt x="29" y="0"/>
                  </a:cubicBezTo>
                  <a:cubicBezTo>
                    <a:pt x="37" y="8"/>
                    <a:pt x="48" y="18"/>
                    <a:pt x="57" y="27"/>
                  </a:cubicBezTo>
                  <a:cubicBezTo>
                    <a:pt x="48" y="35"/>
                    <a:pt x="38" y="45"/>
                    <a:pt x="29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1" name="Freeform 142"/>
            <p:cNvSpPr>
              <a:spLocks/>
            </p:cNvSpPr>
            <p:nvPr userDrawn="1"/>
          </p:nvSpPr>
          <p:spPr bwMode="auto">
            <a:xfrm>
              <a:off x="8489950" y="6848475"/>
              <a:ext cx="138113" cy="79375"/>
            </a:xfrm>
            <a:custGeom>
              <a:avLst/>
              <a:gdLst>
                <a:gd name="T0" fmla="*/ 4 w 45"/>
                <a:gd name="T1" fmla="*/ 30 h 41"/>
                <a:gd name="T2" fmla="*/ 30 w 45"/>
                <a:gd name="T3" fmla="*/ 1 h 41"/>
                <a:gd name="T4" fmla="*/ 14 w 45"/>
                <a:gd name="T5" fmla="*/ 0 h 41"/>
                <a:gd name="T6" fmla="*/ 41 w 45"/>
                <a:gd name="T7" fmla="*/ 31 h 41"/>
                <a:gd name="T8" fmla="*/ 45 w 45"/>
                <a:gd name="T9" fmla="*/ 14 h 41"/>
                <a:gd name="T10" fmla="*/ 13 w 45"/>
                <a:gd name="T11" fmla="*/ 41 h 41"/>
                <a:gd name="T12" fmla="*/ 32 w 45"/>
                <a:gd name="T13" fmla="*/ 41 h 41"/>
                <a:gd name="T14" fmla="*/ 0 w 45"/>
                <a:gd name="T15" fmla="*/ 14 h 41"/>
                <a:gd name="T16" fmla="*/ 4 w 45"/>
                <a:gd name="T1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1">
                  <a:moveTo>
                    <a:pt x="4" y="30"/>
                  </a:moveTo>
                  <a:cubicBezTo>
                    <a:pt x="12" y="20"/>
                    <a:pt x="21" y="11"/>
                    <a:pt x="30" y="1"/>
                  </a:cubicBezTo>
                  <a:cubicBezTo>
                    <a:pt x="25" y="1"/>
                    <a:pt x="19" y="1"/>
                    <a:pt x="14" y="0"/>
                  </a:cubicBezTo>
                  <a:cubicBezTo>
                    <a:pt x="23" y="10"/>
                    <a:pt x="32" y="21"/>
                    <a:pt x="41" y="31"/>
                  </a:cubicBezTo>
                  <a:cubicBezTo>
                    <a:pt x="42" y="25"/>
                    <a:pt x="44" y="20"/>
                    <a:pt x="45" y="14"/>
                  </a:cubicBezTo>
                  <a:cubicBezTo>
                    <a:pt x="35" y="23"/>
                    <a:pt x="24" y="32"/>
                    <a:pt x="13" y="41"/>
                  </a:cubicBezTo>
                  <a:cubicBezTo>
                    <a:pt x="20" y="41"/>
                    <a:pt x="26" y="41"/>
                    <a:pt x="32" y="41"/>
                  </a:cubicBezTo>
                  <a:cubicBezTo>
                    <a:pt x="21" y="32"/>
                    <a:pt x="11" y="23"/>
                    <a:pt x="0" y="14"/>
                  </a:cubicBezTo>
                  <a:cubicBezTo>
                    <a:pt x="1" y="19"/>
                    <a:pt x="2" y="25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2" name="Freeform 143"/>
            <p:cNvSpPr>
              <a:spLocks/>
            </p:cNvSpPr>
            <p:nvPr userDrawn="1"/>
          </p:nvSpPr>
          <p:spPr bwMode="auto">
            <a:xfrm>
              <a:off x="509588" y="6846888"/>
              <a:ext cx="128588" cy="80962"/>
            </a:xfrm>
            <a:custGeom>
              <a:avLst/>
              <a:gdLst>
                <a:gd name="T0" fmla="*/ 30 w 42"/>
                <a:gd name="T1" fmla="*/ 42 h 42"/>
                <a:gd name="T2" fmla="*/ 2 w 42"/>
                <a:gd name="T3" fmla="*/ 14 h 42"/>
                <a:gd name="T4" fmla="*/ 0 w 42"/>
                <a:gd name="T5" fmla="*/ 31 h 42"/>
                <a:gd name="T6" fmla="*/ 32 w 42"/>
                <a:gd name="T7" fmla="*/ 5 h 42"/>
                <a:gd name="T8" fmla="*/ 14 w 42"/>
                <a:gd name="T9" fmla="*/ 0 h 42"/>
                <a:gd name="T10" fmla="*/ 41 w 42"/>
                <a:gd name="T11" fmla="*/ 32 h 42"/>
                <a:gd name="T12" fmla="*/ 42 w 42"/>
                <a:gd name="T13" fmla="*/ 14 h 42"/>
                <a:gd name="T14" fmla="*/ 11 w 42"/>
                <a:gd name="T15" fmla="*/ 40 h 42"/>
                <a:gd name="T16" fmla="*/ 30 w 42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30" y="42"/>
                  </a:moveTo>
                  <a:cubicBezTo>
                    <a:pt x="21" y="33"/>
                    <a:pt x="12" y="23"/>
                    <a:pt x="2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2"/>
                    <a:pt x="21" y="14"/>
                    <a:pt x="32" y="5"/>
                  </a:cubicBezTo>
                  <a:cubicBezTo>
                    <a:pt x="26" y="4"/>
                    <a:pt x="20" y="2"/>
                    <a:pt x="14" y="0"/>
                  </a:cubicBezTo>
                  <a:cubicBezTo>
                    <a:pt x="23" y="11"/>
                    <a:pt x="32" y="21"/>
                    <a:pt x="41" y="32"/>
                  </a:cubicBezTo>
                  <a:cubicBezTo>
                    <a:pt x="42" y="26"/>
                    <a:pt x="42" y="20"/>
                    <a:pt x="42" y="14"/>
                  </a:cubicBezTo>
                  <a:cubicBezTo>
                    <a:pt x="32" y="23"/>
                    <a:pt x="21" y="31"/>
                    <a:pt x="11" y="40"/>
                  </a:cubicBezTo>
                  <a:cubicBezTo>
                    <a:pt x="17" y="41"/>
                    <a:pt x="23" y="42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3" name="Freeform 144"/>
            <p:cNvSpPr>
              <a:spLocks/>
            </p:cNvSpPr>
            <p:nvPr userDrawn="1"/>
          </p:nvSpPr>
          <p:spPr bwMode="auto">
            <a:xfrm>
              <a:off x="509588" y="9634538"/>
              <a:ext cx="134938" cy="82550"/>
            </a:xfrm>
            <a:custGeom>
              <a:avLst/>
              <a:gdLst>
                <a:gd name="T0" fmla="*/ 29 w 44"/>
                <a:gd name="T1" fmla="*/ 42 h 42"/>
                <a:gd name="T2" fmla="*/ 3 w 44"/>
                <a:gd name="T3" fmla="*/ 14 h 42"/>
                <a:gd name="T4" fmla="*/ 0 w 44"/>
                <a:gd name="T5" fmla="*/ 31 h 42"/>
                <a:gd name="T6" fmla="*/ 31 w 44"/>
                <a:gd name="T7" fmla="*/ 5 h 42"/>
                <a:gd name="T8" fmla="*/ 14 w 44"/>
                <a:gd name="T9" fmla="*/ 0 h 42"/>
                <a:gd name="T10" fmla="*/ 38 w 44"/>
                <a:gd name="T11" fmla="*/ 33 h 42"/>
                <a:gd name="T12" fmla="*/ 44 w 44"/>
                <a:gd name="T13" fmla="*/ 15 h 42"/>
                <a:gd name="T14" fmla="*/ 13 w 44"/>
                <a:gd name="T15" fmla="*/ 42 h 42"/>
                <a:gd name="T16" fmla="*/ 29 w 4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29" y="42"/>
                  </a:moveTo>
                  <a:cubicBezTo>
                    <a:pt x="21" y="33"/>
                    <a:pt x="12" y="23"/>
                    <a:pt x="3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3"/>
                    <a:pt x="21" y="14"/>
                    <a:pt x="31" y="5"/>
                  </a:cubicBezTo>
                  <a:cubicBezTo>
                    <a:pt x="26" y="3"/>
                    <a:pt x="20" y="2"/>
                    <a:pt x="14" y="0"/>
                  </a:cubicBezTo>
                  <a:cubicBezTo>
                    <a:pt x="22" y="11"/>
                    <a:pt x="30" y="22"/>
                    <a:pt x="38" y="33"/>
                  </a:cubicBezTo>
                  <a:cubicBezTo>
                    <a:pt x="40" y="27"/>
                    <a:pt x="42" y="21"/>
                    <a:pt x="44" y="15"/>
                  </a:cubicBezTo>
                  <a:cubicBezTo>
                    <a:pt x="34" y="24"/>
                    <a:pt x="23" y="33"/>
                    <a:pt x="13" y="42"/>
                  </a:cubicBezTo>
                  <a:cubicBezTo>
                    <a:pt x="18" y="42"/>
                    <a:pt x="24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4" name="Freeform 145"/>
            <p:cNvSpPr>
              <a:spLocks/>
            </p:cNvSpPr>
            <p:nvPr userDrawn="1"/>
          </p:nvSpPr>
          <p:spPr bwMode="auto">
            <a:xfrm>
              <a:off x="8496300" y="9634538"/>
              <a:ext cx="122238" cy="82550"/>
            </a:xfrm>
            <a:custGeom>
              <a:avLst/>
              <a:gdLst>
                <a:gd name="T0" fmla="*/ 29 w 40"/>
                <a:gd name="T1" fmla="*/ 42 h 42"/>
                <a:gd name="T2" fmla="*/ 1 w 40"/>
                <a:gd name="T3" fmla="*/ 14 h 42"/>
                <a:gd name="T4" fmla="*/ 0 w 40"/>
                <a:gd name="T5" fmla="*/ 32 h 42"/>
                <a:gd name="T6" fmla="*/ 30 w 40"/>
                <a:gd name="T7" fmla="*/ 5 h 42"/>
                <a:gd name="T8" fmla="*/ 13 w 40"/>
                <a:gd name="T9" fmla="*/ 0 h 42"/>
                <a:gd name="T10" fmla="*/ 40 w 40"/>
                <a:gd name="T11" fmla="*/ 32 h 42"/>
                <a:gd name="T12" fmla="*/ 40 w 40"/>
                <a:gd name="T13" fmla="*/ 13 h 42"/>
                <a:gd name="T14" fmla="*/ 12 w 40"/>
                <a:gd name="T15" fmla="*/ 42 h 42"/>
                <a:gd name="T16" fmla="*/ 29 w 40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2">
                  <a:moveTo>
                    <a:pt x="29" y="42"/>
                  </a:moveTo>
                  <a:cubicBezTo>
                    <a:pt x="20" y="33"/>
                    <a:pt x="11" y="24"/>
                    <a:pt x="1" y="14"/>
                  </a:cubicBezTo>
                  <a:cubicBezTo>
                    <a:pt x="1" y="20"/>
                    <a:pt x="0" y="26"/>
                    <a:pt x="0" y="32"/>
                  </a:cubicBezTo>
                  <a:cubicBezTo>
                    <a:pt x="10" y="23"/>
                    <a:pt x="20" y="14"/>
                    <a:pt x="30" y="5"/>
                  </a:cubicBezTo>
                  <a:cubicBezTo>
                    <a:pt x="24" y="3"/>
                    <a:pt x="19" y="2"/>
                    <a:pt x="13" y="0"/>
                  </a:cubicBezTo>
                  <a:cubicBezTo>
                    <a:pt x="22" y="11"/>
                    <a:pt x="31" y="21"/>
                    <a:pt x="40" y="32"/>
                  </a:cubicBezTo>
                  <a:cubicBezTo>
                    <a:pt x="40" y="26"/>
                    <a:pt x="40" y="20"/>
                    <a:pt x="40" y="13"/>
                  </a:cubicBezTo>
                  <a:cubicBezTo>
                    <a:pt x="31" y="23"/>
                    <a:pt x="21" y="33"/>
                    <a:pt x="12" y="42"/>
                  </a:cubicBezTo>
                  <a:cubicBezTo>
                    <a:pt x="18" y="42"/>
                    <a:pt x="23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5" name="Freeform 146"/>
            <p:cNvSpPr>
              <a:spLocks/>
            </p:cNvSpPr>
            <p:nvPr userDrawn="1"/>
          </p:nvSpPr>
          <p:spPr bwMode="auto">
            <a:xfrm>
              <a:off x="6710363" y="6292850"/>
              <a:ext cx="158750" cy="85725"/>
            </a:xfrm>
            <a:custGeom>
              <a:avLst/>
              <a:gdLst>
                <a:gd name="T0" fmla="*/ 25 w 52"/>
                <a:gd name="T1" fmla="*/ 44 h 44"/>
                <a:gd name="T2" fmla="*/ 0 w 52"/>
                <a:gd name="T3" fmla="*/ 21 h 44"/>
                <a:gd name="T4" fmla="*/ 22 w 52"/>
                <a:gd name="T5" fmla="*/ 0 h 44"/>
                <a:gd name="T6" fmla="*/ 42 w 52"/>
                <a:gd name="T7" fmla="*/ 30 h 44"/>
                <a:gd name="T8" fmla="*/ 52 w 52"/>
                <a:gd name="T9" fmla="*/ 19 h 44"/>
                <a:gd name="T10" fmla="*/ 25 w 52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25" y="44"/>
                  </a:moveTo>
                  <a:cubicBezTo>
                    <a:pt x="16" y="36"/>
                    <a:pt x="7" y="28"/>
                    <a:pt x="0" y="21"/>
                  </a:cubicBezTo>
                  <a:cubicBezTo>
                    <a:pt x="7" y="14"/>
                    <a:pt x="16" y="5"/>
                    <a:pt x="22" y="0"/>
                  </a:cubicBezTo>
                  <a:cubicBezTo>
                    <a:pt x="27" y="8"/>
                    <a:pt x="35" y="19"/>
                    <a:pt x="42" y="30"/>
                  </a:cubicBezTo>
                  <a:cubicBezTo>
                    <a:pt x="46" y="26"/>
                    <a:pt x="49" y="22"/>
                    <a:pt x="52" y="19"/>
                  </a:cubicBezTo>
                  <a:cubicBezTo>
                    <a:pt x="43" y="28"/>
                    <a:pt x="33" y="37"/>
                    <a:pt x="25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6" name="Freeform 147"/>
            <p:cNvSpPr>
              <a:spLocks/>
            </p:cNvSpPr>
            <p:nvPr userDrawn="1"/>
          </p:nvSpPr>
          <p:spPr bwMode="auto">
            <a:xfrm>
              <a:off x="2274888" y="6284913"/>
              <a:ext cx="158750" cy="93662"/>
            </a:xfrm>
            <a:custGeom>
              <a:avLst/>
              <a:gdLst>
                <a:gd name="T0" fmla="*/ 18 w 52"/>
                <a:gd name="T1" fmla="*/ 4 h 48"/>
                <a:gd name="T2" fmla="*/ 43 w 52"/>
                <a:gd name="T3" fmla="*/ 33 h 48"/>
                <a:gd name="T4" fmla="*/ 52 w 52"/>
                <a:gd name="T5" fmla="*/ 23 h 48"/>
                <a:gd name="T6" fmla="*/ 25 w 52"/>
                <a:gd name="T7" fmla="*/ 48 h 48"/>
                <a:gd name="T8" fmla="*/ 0 w 52"/>
                <a:gd name="T9" fmla="*/ 25 h 48"/>
                <a:gd name="T10" fmla="*/ 26 w 52"/>
                <a:gd name="T11" fmla="*/ 0 h 48"/>
                <a:gd name="T12" fmla="*/ 18 w 52"/>
                <a:gd name="T13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8">
                  <a:moveTo>
                    <a:pt x="18" y="4"/>
                  </a:moveTo>
                  <a:cubicBezTo>
                    <a:pt x="27" y="14"/>
                    <a:pt x="35" y="23"/>
                    <a:pt x="43" y="33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43" y="32"/>
                    <a:pt x="33" y="40"/>
                    <a:pt x="25" y="48"/>
                  </a:cubicBezTo>
                  <a:cubicBezTo>
                    <a:pt x="17" y="41"/>
                    <a:pt x="8" y="33"/>
                    <a:pt x="0" y="25"/>
                  </a:cubicBezTo>
                  <a:cubicBezTo>
                    <a:pt x="7" y="17"/>
                    <a:pt x="17" y="9"/>
                    <a:pt x="26" y="0"/>
                  </a:cubicBezTo>
                  <a:cubicBezTo>
                    <a:pt x="23" y="1"/>
                    <a:pt x="21" y="3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7" name="Freeform 148"/>
            <p:cNvSpPr>
              <a:spLocks/>
            </p:cNvSpPr>
            <p:nvPr userDrawn="1"/>
          </p:nvSpPr>
          <p:spPr bwMode="auto">
            <a:xfrm>
              <a:off x="2265363" y="10191750"/>
              <a:ext cx="163513" cy="93662"/>
            </a:xfrm>
            <a:custGeom>
              <a:avLst/>
              <a:gdLst>
                <a:gd name="T0" fmla="*/ 28 w 53"/>
                <a:gd name="T1" fmla="*/ 0 h 49"/>
                <a:gd name="T2" fmla="*/ 53 w 53"/>
                <a:gd name="T3" fmla="*/ 24 h 49"/>
                <a:gd name="T4" fmla="*/ 27 w 53"/>
                <a:gd name="T5" fmla="*/ 49 h 49"/>
                <a:gd name="T6" fmla="*/ 34 w 53"/>
                <a:gd name="T7" fmla="*/ 45 h 49"/>
                <a:gd name="T8" fmla="*/ 12 w 53"/>
                <a:gd name="T9" fmla="*/ 14 h 49"/>
                <a:gd name="T10" fmla="*/ 0 w 53"/>
                <a:gd name="T11" fmla="*/ 26 h 49"/>
                <a:gd name="T12" fmla="*/ 28 w 53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9">
                  <a:moveTo>
                    <a:pt x="28" y="0"/>
                  </a:moveTo>
                  <a:cubicBezTo>
                    <a:pt x="36" y="8"/>
                    <a:pt x="45" y="16"/>
                    <a:pt x="53" y="24"/>
                  </a:cubicBezTo>
                  <a:cubicBezTo>
                    <a:pt x="45" y="31"/>
                    <a:pt x="36" y="40"/>
                    <a:pt x="27" y="49"/>
                  </a:cubicBezTo>
                  <a:cubicBezTo>
                    <a:pt x="29" y="47"/>
                    <a:pt x="31" y="46"/>
                    <a:pt x="34" y="45"/>
                  </a:cubicBezTo>
                  <a:cubicBezTo>
                    <a:pt x="26" y="34"/>
                    <a:pt x="19" y="24"/>
                    <a:pt x="12" y="14"/>
                  </a:cubicBezTo>
                  <a:cubicBezTo>
                    <a:pt x="8" y="18"/>
                    <a:pt x="4" y="22"/>
                    <a:pt x="0" y="26"/>
                  </a:cubicBezTo>
                  <a:cubicBezTo>
                    <a:pt x="10" y="17"/>
                    <a:pt x="19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8" name="Freeform 149"/>
            <p:cNvSpPr>
              <a:spLocks/>
            </p:cNvSpPr>
            <p:nvPr userDrawn="1"/>
          </p:nvSpPr>
          <p:spPr bwMode="auto">
            <a:xfrm>
              <a:off x="6710363" y="10188575"/>
              <a:ext cx="158750" cy="95250"/>
            </a:xfrm>
            <a:custGeom>
              <a:avLst/>
              <a:gdLst>
                <a:gd name="T0" fmla="*/ 25 w 52"/>
                <a:gd name="T1" fmla="*/ 49 h 49"/>
                <a:gd name="T2" fmla="*/ 0 w 52"/>
                <a:gd name="T3" fmla="*/ 25 h 49"/>
                <a:gd name="T4" fmla="*/ 26 w 52"/>
                <a:gd name="T5" fmla="*/ 0 h 49"/>
                <a:gd name="T6" fmla="*/ 19 w 52"/>
                <a:gd name="T7" fmla="*/ 4 h 49"/>
                <a:gd name="T8" fmla="*/ 41 w 52"/>
                <a:gd name="T9" fmla="*/ 34 h 49"/>
                <a:gd name="T10" fmla="*/ 52 w 52"/>
                <a:gd name="T11" fmla="*/ 23 h 49"/>
                <a:gd name="T12" fmla="*/ 25 w 52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9">
                  <a:moveTo>
                    <a:pt x="25" y="49"/>
                  </a:moveTo>
                  <a:cubicBezTo>
                    <a:pt x="16" y="41"/>
                    <a:pt x="7" y="32"/>
                    <a:pt x="0" y="25"/>
                  </a:cubicBezTo>
                  <a:cubicBezTo>
                    <a:pt x="7" y="18"/>
                    <a:pt x="17" y="9"/>
                    <a:pt x="26" y="0"/>
                  </a:cubicBezTo>
                  <a:cubicBezTo>
                    <a:pt x="24" y="1"/>
                    <a:pt x="21" y="3"/>
                    <a:pt x="19" y="4"/>
                  </a:cubicBezTo>
                  <a:cubicBezTo>
                    <a:pt x="26" y="14"/>
                    <a:pt x="34" y="24"/>
                    <a:pt x="41" y="34"/>
                  </a:cubicBezTo>
                  <a:cubicBezTo>
                    <a:pt x="45" y="31"/>
                    <a:pt x="48" y="27"/>
                    <a:pt x="52" y="23"/>
                  </a:cubicBezTo>
                  <a:cubicBezTo>
                    <a:pt x="43" y="32"/>
                    <a:pt x="33" y="40"/>
                    <a:pt x="25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9" name="Freeform 150"/>
            <p:cNvSpPr>
              <a:spLocks/>
            </p:cNvSpPr>
            <p:nvPr userDrawn="1"/>
          </p:nvSpPr>
          <p:spPr bwMode="auto">
            <a:xfrm>
              <a:off x="8054975" y="992187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2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4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3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0" name="Freeform 151"/>
            <p:cNvSpPr>
              <a:spLocks/>
            </p:cNvSpPr>
            <p:nvPr userDrawn="1"/>
          </p:nvSpPr>
          <p:spPr bwMode="auto">
            <a:xfrm>
              <a:off x="4506913" y="6018213"/>
              <a:ext cx="117475" cy="71437"/>
            </a:xfrm>
            <a:custGeom>
              <a:avLst/>
              <a:gdLst>
                <a:gd name="T0" fmla="*/ 14 w 38"/>
                <a:gd name="T1" fmla="*/ 0 h 37"/>
                <a:gd name="T2" fmla="*/ 37 w 38"/>
                <a:gd name="T3" fmla="*/ 27 h 37"/>
                <a:gd name="T4" fmla="*/ 38 w 38"/>
                <a:gd name="T5" fmla="*/ 12 h 37"/>
                <a:gd name="T6" fmla="*/ 11 w 38"/>
                <a:gd name="T7" fmla="*/ 35 h 37"/>
                <a:gd name="T8" fmla="*/ 27 w 38"/>
                <a:gd name="T9" fmla="*/ 37 h 37"/>
                <a:gd name="T10" fmla="*/ 1 w 38"/>
                <a:gd name="T11" fmla="*/ 12 h 37"/>
                <a:gd name="T12" fmla="*/ 0 w 38"/>
                <a:gd name="T13" fmla="*/ 26 h 37"/>
                <a:gd name="T14" fmla="*/ 25 w 38"/>
                <a:gd name="T15" fmla="*/ 0 h 37"/>
                <a:gd name="T16" fmla="*/ 14 w 38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14" y="0"/>
                  </a:moveTo>
                  <a:cubicBezTo>
                    <a:pt x="21" y="9"/>
                    <a:pt x="29" y="18"/>
                    <a:pt x="37" y="27"/>
                  </a:cubicBezTo>
                  <a:cubicBezTo>
                    <a:pt x="37" y="22"/>
                    <a:pt x="38" y="17"/>
                    <a:pt x="38" y="12"/>
                  </a:cubicBezTo>
                  <a:cubicBezTo>
                    <a:pt x="29" y="20"/>
                    <a:pt x="20" y="27"/>
                    <a:pt x="11" y="35"/>
                  </a:cubicBezTo>
                  <a:cubicBezTo>
                    <a:pt x="16" y="35"/>
                    <a:pt x="22" y="36"/>
                    <a:pt x="27" y="37"/>
                  </a:cubicBezTo>
                  <a:cubicBezTo>
                    <a:pt x="18" y="29"/>
                    <a:pt x="10" y="21"/>
                    <a:pt x="1" y="12"/>
                  </a:cubicBezTo>
                  <a:cubicBezTo>
                    <a:pt x="1" y="17"/>
                    <a:pt x="1" y="21"/>
                    <a:pt x="0" y="26"/>
                  </a:cubicBezTo>
                  <a:cubicBezTo>
                    <a:pt x="9" y="17"/>
                    <a:pt x="17" y="9"/>
                    <a:pt x="25" y="0"/>
                  </a:cubicBezTo>
                  <a:cubicBezTo>
                    <a:pt x="21" y="0"/>
                    <a:pt x="18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1" name="Freeform 152"/>
            <p:cNvSpPr>
              <a:spLocks/>
            </p:cNvSpPr>
            <p:nvPr userDrawn="1"/>
          </p:nvSpPr>
          <p:spPr bwMode="auto">
            <a:xfrm>
              <a:off x="4506913" y="10475913"/>
              <a:ext cx="117475" cy="77787"/>
            </a:xfrm>
            <a:custGeom>
              <a:avLst/>
              <a:gdLst>
                <a:gd name="T0" fmla="*/ 38 w 38"/>
                <a:gd name="T1" fmla="*/ 14 h 40"/>
                <a:gd name="T2" fmla="*/ 11 w 38"/>
                <a:gd name="T3" fmla="*/ 37 h 40"/>
                <a:gd name="T4" fmla="*/ 27 w 38"/>
                <a:gd name="T5" fmla="*/ 40 h 40"/>
                <a:gd name="T6" fmla="*/ 1 w 38"/>
                <a:gd name="T7" fmla="*/ 15 h 40"/>
                <a:gd name="T8" fmla="*/ 0 w 38"/>
                <a:gd name="T9" fmla="*/ 27 h 40"/>
                <a:gd name="T10" fmla="*/ 26 w 38"/>
                <a:gd name="T11" fmla="*/ 3 h 40"/>
                <a:gd name="T12" fmla="*/ 14 w 38"/>
                <a:gd name="T13" fmla="*/ 0 h 40"/>
                <a:gd name="T14" fmla="*/ 37 w 38"/>
                <a:gd name="T15" fmla="*/ 28 h 40"/>
                <a:gd name="T16" fmla="*/ 38 w 38"/>
                <a:gd name="T17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0">
                  <a:moveTo>
                    <a:pt x="38" y="14"/>
                  </a:moveTo>
                  <a:cubicBezTo>
                    <a:pt x="29" y="22"/>
                    <a:pt x="20" y="29"/>
                    <a:pt x="11" y="37"/>
                  </a:cubicBezTo>
                  <a:cubicBezTo>
                    <a:pt x="16" y="38"/>
                    <a:pt x="22" y="39"/>
                    <a:pt x="27" y="40"/>
                  </a:cubicBezTo>
                  <a:cubicBezTo>
                    <a:pt x="18" y="31"/>
                    <a:pt x="10" y="23"/>
                    <a:pt x="1" y="15"/>
                  </a:cubicBezTo>
                  <a:cubicBezTo>
                    <a:pt x="1" y="19"/>
                    <a:pt x="0" y="23"/>
                    <a:pt x="0" y="27"/>
                  </a:cubicBezTo>
                  <a:cubicBezTo>
                    <a:pt x="8" y="19"/>
                    <a:pt x="17" y="11"/>
                    <a:pt x="26" y="3"/>
                  </a:cubicBezTo>
                  <a:cubicBezTo>
                    <a:pt x="22" y="2"/>
                    <a:pt x="18" y="1"/>
                    <a:pt x="14" y="0"/>
                  </a:cubicBezTo>
                  <a:cubicBezTo>
                    <a:pt x="22" y="9"/>
                    <a:pt x="30" y="19"/>
                    <a:pt x="37" y="28"/>
                  </a:cubicBezTo>
                  <a:cubicBezTo>
                    <a:pt x="38" y="24"/>
                    <a:pt x="38" y="19"/>
                    <a:pt x="3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2" name="Freeform 153"/>
            <p:cNvSpPr>
              <a:spLocks/>
            </p:cNvSpPr>
            <p:nvPr userDrawn="1"/>
          </p:nvSpPr>
          <p:spPr bwMode="auto">
            <a:xfrm>
              <a:off x="8054975" y="657542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1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5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2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3" name="Freeform 154"/>
            <p:cNvSpPr>
              <a:spLocks/>
            </p:cNvSpPr>
            <p:nvPr userDrawn="1"/>
          </p:nvSpPr>
          <p:spPr bwMode="auto">
            <a:xfrm>
              <a:off x="942975" y="6573838"/>
              <a:ext cx="139700" cy="74612"/>
            </a:xfrm>
            <a:custGeom>
              <a:avLst/>
              <a:gdLst>
                <a:gd name="T0" fmla="*/ 0 w 45"/>
                <a:gd name="T1" fmla="*/ 21 h 39"/>
                <a:gd name="T2" fmla="*/ 21 w 45"/>
                <a:gd name="T3" fmla="*/ 0 h 39"/>
                <a:gd name="T4" fmla="*/ 41 w 45"/>
                <a:gd name="T5" fmla="*/ 27 h 39"/>
                <a:gd name="T6" fmla="*/ 45 w 45"/>
                <a:gd name="T7" fmla="*/ 13 h 39"/>
                <a:gd name="T8" fmla="*/ 18 w 45"/>
                <a:gd name="T9" fmla="*/ 38 h 39"/>
                <a:gd name="T10" fmla="*/ 32 w 45"/>
                <a:gd name="T11" fmla="*/ 39 h 39"/>
                <a:gd name="T12" fmla="*/ 7 w 45"/>
                <a:gd name="T13" fmla="*/ 12 h 39"/>
                <a:gd name="T14" fmla="*/ 0 w 45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9">
                  <a:moveTo>
                    <a:pt x="0" y="21"/>
                  </a:moveTo>
                  <a:cubicBezTo>
                    <a:pt x="8" y="12"/>
                    <a:pt x="17" y="4"/>
                    <a:pt x="21" y="0"/>
                  </a:cubicBezTo>
                  <a:cubicBezTo>
                    <a:pt x="27" y="8"/>
                    <a:pt x="34" y="18"/>
                    <a:pt x="41" y="27"/>
                  </a:cubicBezTo>
                  <a:cubicBezTo>
                    <a:pt x="43" y="23"/>
                    <a:pt x="44" y="18"/>
                    <a:pt x="45" y="13"/>
                  </a:cubicBezTo>
                  <a:cubicBezTo>
                    <a:pt x="36" y="22"/>
                    <a:pt x="27" y="30"/>
                    <a:pt x="18" y="38"/>
                  </a:cubicBezTo>
                  <a:cubicBezTo>
                    <a:pt x="23" y="39"/>
                    <a:pt x="27" y="39"/>
                    <a:pt x="32" y="39"/>
                  </a:cubicBezTo>
                  <a:cubicBezTo>
                    <a:pt x="24" y="30"/>
                    <a:pt x="15" y="21"/>
                    <a:pt x="7" y="12"/>
                  </a:cubicBezTo>
                  <a:cubicBezTo>
                    <a:pt x="4" y="15"/>
                    <a:pt x="2" y="18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4" name="Freeform 155"/>
            <p:cNvSpPr>
              <a:spLocks/>
            </p:cNvSpPr>
            <p:nvPr userDrawn="1"/>
          </p:nvSpPr>
          <p:spPr bwMode="auto">
            <a:xfrm>
              <a:off x="942975" y="9912350"/>
              <a:ext cx="133350" cy="82550"/>
            </a:xfrm>
            <a:custGeom>
              <a:avLst/>
              <a:gdLst>
                <a:gd name="T0" fmla="*/ 43 w 43"/>
                <a:gd name="T1" fmla="*/ 17 h 43"/>
                <a:gd name="T2" fmla="*/ 18 w 43"/>
                <a:gd name="T3" fmla="*/ 42 h 43"/>
                <a:gd name="T4" fmla="*/ 32 w 43"/>
                <a:gd name="T5" fmla="*/ 43 h 43"/>
                <a:gd name="T6" fmla="*/ 6 w 43"/>
                <a:gd name="T7" fmla="*/ 17 h 43"/>
                <a:gd name="T8" fmla="*/ 0 w 43"/>
                <a:gd name="T9" fmla="*/ 25 h 43"/>
                <a:gd name="T10" fmla="*/ 25 w 43"/>
                <a:gd name="T11" fmla="*/ 0 h 43"/>
                <a:gd name="T12" fmla="*/ 19 w 43"/>
                <a:gd name="T13" fmla="*/ 2 h 43"/>
                <a:gd name="T14" fmla="*/ 40 w 43"/>
                <a:gd name="T15" fmla="*/ 33 h 43"/>
                <a:gd name="T16" fmla="*/ 43 w 43"/>
                <a:gd name="T17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43" y="17"/>
                  </a:moveTo>
                  <a:cubicBezTo>
                    <a:pt x="34" y="25"/>
                    <a:pt x="26" y="34"/>
                    <a:pt x="18" y="42"/>
                  </a:cubicBezTo>
                  <a:cubicBezTo>
                    <a:pt x="22" y="42"/>
                    <a:pt x="27" y="42"/>
                    <a:pt x="32" y="43"/>
                  </a:cubicBezTo>
                  <a:cubicBezTo>
                    <a:pt x="23" y="34"/>
                    <a:pt x="15" y="25"/>
                    <a:pt x="6" y="17"/>
                  </a:cubicBezTo>
                  <a:cubicBezTo>
                    <a:pt x="4" y="19"/>
                    <a:pt x="2" y="22"/>
                    <a:pt x="0" y="25"/>
                  </a:cubicBezTo>
                  <a:cubicBezTo>
                    <a:pt x="8" y="16"/>
                    <a:pt x="17" y="8"/>
                    <a:pt x="25" y="0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26" y="13"/>
                    <a:pt x="33" y="23"/>
                    <a:pt x="40" y="33"/>
                  </a:cubicBezTo>
                  <a:cubicBezTo>
                    <a:pt x="41" y="28"/>
                    <a:pt x="42" y="23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5" name="Freeform 156"/>
            <p:cNvSpPr>
              <a:spLocks/>
            </p:cNvSpPr>
            <p:nvPr userDrawn="1"/>
          </p:nvSpPr>
          <p:spPr bwMode="auto">
            <a:xfrm>
              <a:off x="5381625" y="10482263"/>
              <a:ext cx="123825" cy="73025"/>
            </a:xfrm>
            <a:custGeom>
              <a:avLst/>
              <a:gdLst>
                <a:gd name="T0" fmla="*/ 40 w 40"/>
                <a:gd name="T1" fmla="*/ 11 h 38"/>
                <a:gd name="T2" fmla="*/ 19 w 40"/>
                <a:gd name="T3" fmla="*/ 35 h 38"/>
                <a:gd name="T4" fmla="*/ 29 w 40"/>
                <a:gd name="T5" fmla="*/ 38 h 38"/>
                <a:gd name="T6" fmla="*/ 8 w 40"/>
                <a:gd name="T7" fmla="*/ 9 h 38"/>
                <a:gd name="T8" fmla="*/ 0 w 40"/>
                <a:gd name="T9" fmla="*/ 19 h 38"/>
                <a:gd name="T10" fmla="*/ 20 w 40"/>
                <a:gd name="T11" fmla="*/ 0 h 38"/>
                <a:gd name="T12" fmla="*/ 39 w 40"/>
                <a:gd name="T13" fmla="*/ 26 h 38"/>
                <a:gd name="T14" fmla="*/ 40 w 40"/>
                <a:gd name="T15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40" y="11"/>
                  </a:moveTo>
                  <a:cubicBezTo>
                    <a:pt x="33" y="19"/>
                    <a:pt x="26" y="27"/>
                    <a:pt x="19" y="35"/>
                  </a:cubicBezTo>
                  <a:cubicBezTo>
                    <a:pt x="22" y="36"/>
                    <a:pt x="25" y="37"/>
                    <a:pt x="29" y="38"/>
                  </a:cubicBezTo>
                  <a:cubicBezTo>
                    <a:pt x="22" y="29"/>
                    <a:pt x="15" y="19"/>
                    <a:pt x="8" y="9"/>
                  </a:cubicBezTo>
                  <a:cubicBezTo>
                    <a:pt x="5" y="13"/>
                    <a:pt x="3" y="16"/>
                    <a:pt x="0" y="19"/>
                  </a:cubicBezTo>
                  <a:cubicBezTo>
                    <a:pt x="8" y="11"/>
                    <a:pt x="16" y="4"/>
                    <a:pt x="20" y="0"/>
                  </a:cubicBezTo>
                  <a:cubicBezTo>
                    <a:pt x="26" y="7"/>
                    <a:pt x="32" y="17"/>
                    <a:pt x="39" y="26"/>
                  </a:cubicBezTo>
                  <a:cubicBezTo>
                    <a:pt x="39" y="21"/>
                    <a:pt x="39" y="16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6" name="Freeform 157"/>
            <p:cNvSpPr>
              <a:spLocks/>
            </p:cNvSpPr>
            <p:nvPr userDrawn="1"/>
          </p:nvSpPr>
          <p:spPr bwMode="auto">
            <a:xfrm>
              <a:off x="3611563" y="10474325"/>
              <a:ext cx="144463" cy="82550"/>
            </a:xfrm>
            <a:custGeom>
              <a:avLst/>
              <a:gdLst>
                <a:gd name="T0" fmla="*/ 23 w 47"/>
                <a:gd name="T1" fmla="*/ 43 h 43"/>
                <a:gd name="T2" fmla="*/ 0 w 47"/>
                <a:gd name="T3" fmla="*/ 22 h 43"/>
                <a:gd name="T4" fmla="*/ 23 w 47"/>
                <a:gd name="T5" fmla="*/ 0 h 43"/>
                <a:gd name="T6" fmla="*/ 17 w 47"/>
                <a:gd name="T7" fmla="*/ 3 h 43"/>
                <a:gd name="T8" fmla="*/ 35 w 47"/>
                <a:gd name="T9" fmla="*/ 34 h 43"/>
                <a:gd name="T10" fmla="*/ 47 w 47"/>
                <a:gd name="T11" fmla="*/ 21 h 43"/>
                <a:gd name="T12" fmla="*/ 23 w 47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3">
                  <a:moveTo>
                    <a:pt x="23" y="43"/>
                  </a:moveTo>
                  <a:cubicBezTo>
                    <a:pt x="15" y="36"/>
                    <a:pt x="7" y="29"/>
                    <a:pt x="0" y="22"/>
                  </a:cubicBezTo>
                  <a:cubicBezTo>
                    <a:pt x="7" y="15"/>
                    <a:pt x="15" y="8"/>
                    <a:pt x="23" y="0"/>
                  </a:cubicBezTo>
                  <a:cubicBezTo>
                    <a:pt x="21" y="1"/>
                    <a:pt x="19" y="2"/>
                    <a:pt x="17" y="3"/>
                  </a:cubicBezTo>
                  <a:cubicBezTo>
                    <a:pt x="23" y="13"/>
                    <a:pt x="29" y="23"/>
                    <a:pt x="35" y="34"/>
                  </a:cubicBezTo>
                  <a:cubicBezTo>
                    <a:pt x="39" y="29"/>
                    <a:pt x="43" y="25"/>
                    <a:pt x="47" y="21"/>
                  </a:cubicBezTo>
                  <a:cubicBezTo>
                    <a:pt x="39" y="28"/>
                    <a:pt x="30" y="36"/>
                    <a:pt x="2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7" name="Freeform 158"/>
            <p:cNvSpPr>
              <a:spLocks/>
            </p:cNvSpPr>
            <p:nvPr userDrawn="1"/>
          </p:nvSpPr>
          <p:spPr bwMode="auto">
            <a:xfrm>
              <a:off x="3622675" y="6019800"/>
              <a:ext cx="117475" cy="69850"/>
            </a:xfrm>
            <a:custGeom>
              <a:avLst/>
              <a:gdLst>
                <a:gd name="T0" fmla="*/ 14 w 38"/>
                <a:gd name="T1" fmla="*/ 0 h 36"/>
                <a:gd name="T2" fmla="*/ 34 w 38"/>
                <a:gd name="T3" fmla="*/ 25 h 36"/>
                <a:gd name="T4" fmla="*/ 38 w 38"/>
                <a:gd name="T5" fmla="*/ 11 h 36"/>
                <a:gd name="T6" fmla="*/ 12 w 38"/>
                <a:gd name="T7" fmla="*/ 34 h 36"/>
                <a:gd name="T8" fmla="*/ 25 w 38"/>
                <a:gd name="T9" fmla="*/ 36 h 36"/>
                <a:gd name="T10" fmla="*/ 6 w 38"/>
                <a:gd name="T11" fmla="*/ 8 h 36"/>
                <a:gd name="T12" fmla="*/ 0 w 38"/>
                <a:gd name="T13" fmla="*/ 25 h 36"/>
                <a:gd name="T14" fmla="*/ 25 w 38"/>
                <a:gd name="T15" fmla="*/ 1 h 36"/>
                <a:gd name="T16" fmla="*/ 14 w 3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">
                  <a:moveTo>
                    <a:pt x="14" y="0"/>
                  </a:moveTo>
                  <a:cubicBezTo>
                    <a:pt x="21" y="9"/>
                    <a:pt x="28" y="17"/>
                    <a:pt x="34" y="25"/>
                  </a:cubicBezTo>
                  <a:cubicBezTo>
                    <a:pt x="36" y="20"/>
                    <a:pt x="37" y="16"/>
                    <a:pt x="38" y="11"/>
                  </a:cubicBezTo>
                  <a:cubicBezTo>
                    <a:pt x="29" y="19"/>
                    <a:pt x="21" y="26"/>
                    <a:pt x="12" y="34"/>
                  </a:cubicBezTo>
                  <a:cubicBezTo>
                    <a:pt x="16" y="35"/>
                    <a:pt x="21" y="35"/>
                    <a:pt x="25" y="36"/>
                  </a:cubicBezTo>
                  <a:cubicBezTo>
                    <a:pt x="19" y="26"/>
                    <a:pt x="12" y="17"/>
                    <a:pt x="6" y="8"/>
                  </a:cubicBezTo>
                  <a:cubicBezTo>
                    <a:pt x="4" y="13"/>
                    <a:pt x="2" y="19"/>
                    <a:pt x="0" y="25"/>
                  </a:cubicBezTo>
                  <a:cubicBezTo>
                    <a:pt x="9" y="17"/>
                    <a:pt x="17" y="9"/>
                    <a:pt x="25" y="1"/>
                  </a:cubicBezTo>
                  <a:cubicBezTo>
                    <a:pt x="22" y="1"/>
                    <a:pt x="18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8" name="Freeform 159"/>
            <p:cNvSpPr>
              <a:spLocks/>
            </p:cNvSpPr>
            <p:nvPr userDrawn="1"/>
          </p:nvSpPr>
          <p:spPr bwMode="auto">
            <a:xfrm>
              <a:off x="5381625" y="6011863"/>
              <a:ext cx="147638" cy="77787"/>
            </a:xfrm>
            <a:custGeom>
              <a:avLst/>
              <a:gdLst>
                <a:gd name="T0" fmla="*/ 18 w 48"/>
                <a:gd name="T1" fmla="*/ 5 h 40"/>
                <a:gd name="T2" fmla="*/ 39 w 48"/>
                <a:gd name="T3" fmla="*/ 30 h 40"/>
                <a:gd name="T4" fmla="*/ 48 w 48"/>
                <a:gd name="T5" fmla="*/ 21 h 40"/>
                <a:gd name="T6" fmla="*/ 27 w 48"/>
                <a:gd name="T7" fmla="*/ 40 h 40"/>
                <a:gd name="T8" fmla="*/ 8 w 48"/>
                <a:gd name="T9" fmla="*/ 13 h 40"/>
                <a:gd name="T10" fmla="*/ 0 w 48"/>
                <a:gd name="T11" fmla="*/ 23 h 40"/>
                <a:gd name="T12" fmla="*/ 24 w 48"/>
                <a:gd name="T13" fmla="*/ 0 h 40"/>
                <a:gd name="T14" fmla="*/ 18 w 4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0">
                  <a:moveTo>
                    <a:pt x="18" y="5"/>
                  </a:moveTo>
                  <a:cubicBezTo>
                    <a:pt x="25" y="13"/>
                    <a:pt x="32" y="21"/>
                    <a:pt x="39" y="30"/>
                  </a:cubicBezTo>
                  <a:cubicBezTo>
                    <a:pt x="42" y="27"/>
                    <a:pt x="45" y="24"/>
                    <a:pt x="48" y="21"/>
                  </a:cubicBezTo>
                  <a:cubicBezTo>
                    <a:pt x="40" y="28"/>
                    <a:pt x="32" y="36"/>
                    <a:pt x="27" y="40"/>
                  </a:cubicBezTo>
                  <a:cubicBezTo>
                    <a:pt x="22" y="32"/>
                    <a:pt x="15" y="23"/>
                    <a:pt x="8" y="13"/>
                  </a:cubicBezTo>
                  <a:cubicBezTo>
                    <a:pt x="5" y="16"/>
                    <a:pt x="3" y="20"/>
                    <a:pt x="0" y="23"/>
                  </a:cubicBezTo>
                  <a:cubicBezTo>
                    <a:pt x="8" y="15"/>
                    <a:pt x="16" y="8"/>
                    <a:pt x="24" y="0"/>
                  </a:cubicBezTo>
                  <a:cubicBezTo>
                    <a:pt x="22" y="2"/>
                    <a:pt x="20" y="3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9" name="Freeform 160"/>
            <p:cNvSpPr>
              <a:spLocks/>
            </p:cNvSpPr>
            <p:nvPr userDrawn="1"/>
          </p:nvSpPr>
          <p:spPr bwMode="auto">
            <a:xfrm>
              <a:off x="2740025" y="6024563"/>
              <a:ext cx="106363" cy="63500"/>
            </a:xfrm>
            <a:custGeom>
              <a:avLst/>
              <a:gdLst>
                <a:gd name="T0" fmla="*/ 13 w 35"/>
                <a:gd name="T1" fmla="*/ 0 h 32"/>
                <a:gd name="T2" fmla="*/ 32 w 35"/>
                <a:gd name="T3" fmla="*/ 20 h 32"/>
                <a:gd name="T4" fmla="*/ 35 w 35"/>
                <a:gd name="T5" fmla="*/ 11 h 32"/>
                <a:gd name="T6" fmla="*/ 11 w 35"/>
                <a:gd name="T7" fmla="*/ 28 h 32"/>
                <a:gd name="T8" fmla="*/ 21 w 35"/>
                <a:gd name="T9" fmla="*/ 32 h 32"/>
                <a:gd name="T10" fmla="*/ 6 w 35"/>
                <a:gd name="T11" fmla="*/ 7 h 32"/>
                <a:gd name="T12" fmla="*/ 0 w 35"/>
                <a:gd name="T13" fmla="*/ 19 h 32"/>
                <a:gd name="T14" fmla="*/ 23 w 35"/>
                <a:gd name="T15" fmla="*/ 0 h 32"/>
                <a:gd name="T16" fmla="*/ 13 w 3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13" y="0"/>
                  </a:moveTo>
                  <a:cubicBezTo>
                    <a:pt x="19" y="7"/>
                    <a:pt x="26" y="14"/>
                    <a:pt x="32" y="20"/>
                  </a:cubicBezTo>
                  <a:cubicBezTo>
                    <a:pt x="33" y="17"/>
                    <a:pt x="34" y="14"/>
                    <a:pt x="35" y="11"/>
                  </a:cubicBezTo>
                  <a:cubicBezTo>
                    <a:pt x="27" y="17"/>
                    <a:pt x="19" y="23"/>
                    <a:pt x="11" y="28"/>
                  </a:cubicBezTo>
                  <a:cubicBezTo>
                    <a:pt x="14" y="30"/>
                    <a:pt x="18" y="31"/>
                    <a:pt x="21" y="32"/>
                  </a:cubicBezTo>
                  <a:cubicBezTo>
                    <a:pt x="16" y="24"/>
                    <a:pt x="11" y="16"/>
                    <a:pt x="6" y="7"/>
                  </a:cubicBezTo>
                  <a:cubicBezTo>
                    <a:pt x="4" y="11"/>
                    <a:pt x="2" y="15"/>
                    <a:pt x="0" y="19"/>
                  </a:cubicBezTo>
                  <a:cubicBezTo>
                    <a:pt x="7" y="13"/>
                    <a:pt x="15" y="7"/>
                    <a:pt x="23" y="0"/>
                  </a:cubicBezTo>
                  <a:cubicBezTo>
                    <a:pt x="20" y="0"/>
                    <a:pt x="16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0" name="Freeform 161"/>
            <p:cNvSpPr>
              <a:spLocks/>
            </p:cNvSpPr>
            <p:nvPr userDrawn="1"/>
          </p:nvSpPr>
          <p:spPr bwMode="auto">
            <a:xfrm>
              <a:off x="6294438" y="10487025"/>
              <a:ext cx="98425" cy="58737"/>
            </a:xfrm>
            <a:custGeom>
              <a:avLst/>
              <a:gdLst>
                <a:gd name="T0" fmla="*/ 11 w 32"/>
                <a:gd name="T1" fmla="*/ 0 h 30"/>
                <a:gd name="T2" fmla="*/ 31 w 32"/>
                <a:gd name="T3" fmla="*/ 19 h 30"/>
                <a:gd name="T4" fmla="*/ 32 w 32"/>
                <a:gd name="T5" fmla="*/ 9 h 30"/>
                <a:gd name="T6" fmla="*/ 10 w 32"/>
                <a:gd name="T7" fmla="*/ 29 h 30"/>
                <a:gd name="T8" fmla="*/ 21 w 32"/>
                <a:gd name="T9" fmla="*/ 30 h 30"/>
                <a:gd name="T10" fmla="*/ 1 w 32"/>
                <a:gd name="T11" fmla="*/ 9 h 30"/>
                <a:gd name="T12" fmla="*/ 0 w 32"/>
                <a:gd name="T13" fmla="*/ 19 h 30"/>
                <a:gd name="T14" fmla="*/ 20 w 32"/>
                <a:gd name="T15" fmla="*/ 0 h 30"/>
                <a:gd name="T16" fmla="*/ 11 w 32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1" y="0"/>
                  </a:moveTo>
                  <a:cubicBezTo>
                    <a:pt x="18" y="6"/>
                    <a:pt x="24" y="13"/>
                    <a:pt x="31" y="19"/>
                  </a:cubicBezTo>
                  <a:cubicBezTo>
                    <a:pt x="31" y="16"/>
                    <a:pt x="32" y="13"/>
                    <a:pt x="32" y="9"/>
                  </a:cubicBezTo>
                  <a:cubicBezTo>
                    <a:pt x="25" y="16"/>
                    <a:pt x="17" y="23"/>
                    <a:pt x="10" y="29"/>
                  </a:cubicBezTo>
                  <a:cubicBezTo>
                    <a:pt x="14" y="30"/>
                    <a:pt x="18" y="30"/>
                    <a:pt x="21" y="30"/>
                  </a:cubicBezTo>
                  <a:cubicBezTo>
                    <a:pt x="14" y="23"/>
                    <a:pt x="8" y="16"/>
                    <a:pt x="1" y="9"/>
                  </a:cubicBezTo>
                  <a:cubicBezTo>
                    <a:pt x="0" y="12"/>
                    <a:pt x="0" y="16"/>
                    <a:pt x="0" y="19"/>
                  </a:cubicBezTo>
                  <a:cubicBezTo>
                    <a:pt x="7" y="13"/>
                    <a:pt x="14" y="7"/>
                    <a:pt x="20" y="0"/>
                  </a:cubicBezTo>
                  <a:cubicBezTo>
                    <a:pt x="17" y="0"/>
                    <a:pt x="14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1" name="Freeform 162"/>
            <p:cNvSpPr>
              <a:spLocks/>
            </p:cNvSpPr>
            <p:nvPr userDrawn="1"/>
          </p:nvSpPr>
          <p:spPr bwMode="auto">
            <a:xfrm>
              <a:off x="7615238" y="6299200"/>
              <a:ext cx="104775" cy="65087"/>
            </a:xfrm>
            <a:custGeom>
              <a:avLst/>
              <a:gdLst>
                <a:gd name="T0" fmla="*/ 33 w 34"/>
                <a:gd name="T1" fmla="*/ 12 h 34"/>
                <a:gd name="T2" fmla="*/ 13 w 34"/>
                <a:gd name="T3" fmla="*/ 34 h 34"/>
                <a:gd name="T4" fmla="*/ 24 w 34"/>
                <a:gd name="T5" fmla="*/ 34 h 34"/>
                <a:gd name="T6" fmla="*/ 4 w 34"/>
                <a:gd name="T7" fmla="*/ 12 h 34"/>
                <a:gd name="T8" fmla="*/ 0 w 34"/>
                <a:gd name="T9" fmla="*/ 22 h 34"/>
                <a:gd name="T10" fmla="*/ 27 w 34"/>
                <a:gd name="T11" fmla="*/ 6 h 34"/>
                <a:gd name="T12" fmla="*/ 13 w 34"/>
                <a:gd name="T13" fmla="*/ 0 h 34"/>
                <a:gd name="T14" fmla="*/ 34 w 34"/>
                <a:gd name="T15" fmla="*/ 24 h 34"/>
                <a:gd name="T16" fmla="*/ 33 w 34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3" y="12"/>
                  </a:moveTo>
                  <a:cubicBezTo>
                    <a:pt x="27" y="19"/>
                    <a:pt x="20" y="27"/>
                    <a:pt x="13" y="34"/>
                  </a:cubicBezTo>
                  <a:cubicBezTo>
                    <a:pt x="17" y="34"/>
                    <a:pt x="20" y="34"/>
                    <a:pt x="24" y="34"/>
                  </a:cubicBezTo>
                  <a:cubicBezTo>
                    <a:pt x="17" y="27"/>
                    <a:pt x="10" y="20"/>
                    <a:pt x="4" y="12"/>
                  </a:cubicBezTo>
                  <a:cubicBezTo>
                    <a:pt x="2" y="16"/>
                    <a:pt x="1" y="19"/>
                    <a:pt x="0" y="22"/>
                  </a:cubicBezTo>
                  <a:cubicBezTo>
                    <a:pt x="9" y="17"/>
                    <a:pt x="18" y="11"/>
                    <a:pt x="27" y="6"/>
                  </a:cubicBezTo>
                  <a:cubicBezTo>
                    <a:pt x="23" y="4"/>
                    <a:pt x="18" y="2"/>
                    <a:pt x="13" y="0"/>
                  </a:cubicBezTo>
                  <a:cubicBezTo>
                    <a:pt x="20" y="8"/>
                    <a:pt x="27" y="16"/>
                    <a:pt x="34" y="24"/>
                  </a:cubicBezTo>
                  <a:cubicBezTo>
                    <a:pt x="34" y="20"/>
                    <a:pt x="34" y="16"/>
                    <a:pt x="3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2" name="Freeform 163"/>
            <p:cNvSpPr>
              <a:spLocks/>
            </p:cNvSpPr>
            <p:nvPr userDrawn="1"/>
          </p:nvSpPr>
          <p:spPr bwMode="auto">
            <a:xfrm>
              <a:off x="1408113" y="6300788"/>
              <a:ext cx="104775" cy="61912"/>
            </a:xfrm>
            <a:custGeom>
              <a:avLst/>
              <a:gdLst>
                <a:gd name="T0" fmla="*/ 23 w 34"/>
                <a:gd name="T1" fmla="*/ 32 h 32"/>
                <a:gd name="T2" fmla="*/ 3 w 34"/>
                <a:gd name="T3" fmla="*/ 11 h 32"/>
                <a:gd name="T4" fmla="*/ 0 w 34"/>
                <a:gd name="T5" fmla="*/ 22 h 32"/>
                <a:gd name="T6" fmla="*/ 27 w 34"/>
                <a:gd name="T7" fmla="*/ 4 h 32"/>
                <a:gd name="T8" fmla="*/ 12 w 34"/>
                <a:gd name="T9" fmla="*/ 0 h 32"/>
                <a:gd name="T10" fmla="*/ 34 w 34"/>
                <a:gd name="T11" fmla="*/ 23 h 32"/>
                <a:gd name="T12" fmla="*/ 34 w 34"/>
                <a:gd name="T13" fmla="*/ 11 h 32"/>
                <a:gd name="T14" fmla="*/ 12 w 34"/>
                <a:gd name="T15" fmla="*/ 31 h 32"/>
                <a:gd name="T16" fmla="*/ 23 w 3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3" y="32"/>
                  </a:moveTo>
                  <a:cubicBezTo>
                    <a:pt x="16" y="25"/>
                    <a:pt x="10" y="18"/>
                    <a:pt x="3" y="11"/>
                  </a:cubicBezTo>
                  <a:cubicBezTo>
                    <a:pt x="2" y="14"/>
                    <a:pt x="1" y="18"/>
                    <a:pt x="0" y="22"/>
                  </a:cubicBezTo>
                  <a:cubicBezTo>
                    <a:pt x="9" y="16"/>
                    <a:pt x="18" y="10"/>
                    <a:pt x="27" y="4"/>
                  </a:cubicBezTo>
                  <a:cubicBezTo>
                    <a:pt x="22" y="3"/>
                    <a:pt x="17" y="2"/>
                    <a:pt x="12" y="0"/>
                  </a:cubicBezTo>
                  <a:cubicBezTo>
                    <a:pt x="19" y="8"/>
                    <a:pt x="26" y="15"/>
                    <a:pt x="34" y="23"/>
                  </a:cubicBezTo>
                  <a:cubicBezTo>
                    <a:pt x="34" y="19"/>
                    <a:pt x="34" y="15"/>
                    <a:pt x="34" y="11"/>
                  </a:cubicBezTo>
                  <a:cubicBezTo>
                    <a:pt x="27" y="18"/>
                    <a:pt x="19" y="25"/>
                    <a:pt x="12" y="31"/>
                  </a:cubicBezTo>
                  <a:cubicBezTo>
                    <a:pt x="16" y="32"/>
                    <a:pt x="20" y="32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3" name="Freeform 164"/>
            <p:cNvSpPr>
              <a:spLocks/>
            </p:cNvSpPr>
            <p:nvPr userDrawn="1"/>
          </p:nvSpPr>
          <p:spPr bwMode="auto">
            <a:xfrm>
              <a:off x="6291263" y="6024563"/>
              <a:ext cx="101600" cy="63500"/>
            </a:xfrm>
            <a:custGeom>
              <a:avLst/>
              <a:gdLst>
                <a:gd name="T0" fmla="*/ 33 w 33"/>
                <a:gd name="T1" fmla="*/ 10 h 32"/>
                <a:gd name="T2" fmla="*/ 12 w 33"/>
                <a:gd name="T3" fmla="*/ 29 h 32"/>
                <a:gd name="T4" fmla="*/ 21 w 33"/>
                <a:gd name="T5" fmla="*/ 32 h 32"/>
                <a:gd name="T6" fmla="*/ 2 w 33"/>
                <a:gd name="T7" fmla="*/ 9 h 32"/>
                <a:gd name="T8" fmla="*/ 0 w 33"/>
                <a:gd name="T9" fmla="*/ 19 h 32"/>
                <a:gd name="T10" fmla="*/ 23 w 33"/>
                <a:gd name="T11" fmla="*/ 1 h 32"/>
                <a:gd name="T12" fmla="*/ 11 w 33"/>
                <a:gd name="T13" fmla="*/ 0 h 32"/>
                <a:gd name="T14" fmla="*/ 32 w 33"/>
                <a:gd name="T15" fmla="*/ 20 h 32"/>
                <a:gd name="T16" fmla="*/ 33 w 33"/>
                <a:gd name="T1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3" y="10"/>
                  </a:moveTo>
                  <a:cubicBezTo>
                    <a:pt x="26" y="17"/>
                    <a:pt x="19" y="23"/>
                    <a:pt x="12" y="29"/>
                  </a:cubicBezTo>
                  <a:cubicBezTo>
                    <a:pt x="15" y="30"/>
                    <a:pt x="18" y="31"/>
                    <a:pt x="21" y="32"/>
                  </a:cubicBezTo>
                  <a:cubicBezTo>
                    <a:pt x="15" y="25"/>
                    <a:pt x="9" y="17"/>
                    <a:pt x="2" y="9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8" y="13"/>
                    <a:pt x="15" y="7"/>
                    <a:pt x="23" y="1"/>
                  </a:cubicBezTo>
                  <a:cubicBezTo>
                    <a:pt x="19" y="0"/>
                    <a:pt x="15" y="0"/>
                    <a:pt x="11" y="0"/>
                  </a:cubicBezTo>
                  <a:cubicBezTo>
                    <a:pt x="18" y="7"/>
                    <a:pt x="25" y="13"/>
                    <a:pt x="32" y="20"/>
                  </a:cubicBezTo>
                  <a:cubicBezTo>
                    <a:pt x="32" y="17"/>
                    <a:pt x="32" y="14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4" name="Freeform 165"/>
            <p:cNvSpPr>
              <a:spLocks/>
            </p:cNvSpPr>
            <p:nvPr userDrawn="1"/>
          </p:nvSpPr>
          <p:spPr bwMode="auto">
            <a:xfrm>
              <a:off x="1417638" y="10204450"/>
              <a:ext cx="95250" cy="69850"/>
            </a:xfrm>
            <a:custGeom>
              <a:avLst/>
              <a:gdLst>
                <a:gd name="T0" fmla="*/ 0 w 31"/>
                <a:gd name="T1" fmla="*/ 23 h 36"/>
                <a:gd name="T2" fmla="*/ 21 w 31"/>
                <a:gd name="T3" fmla="*/ 1 h 36"/>
                <a:gd name="T4" fmla="*/ 9 w 31"/>
                <a:gd name="T5" fmla="*/ 0 h 36"/>
                <a:gd name="T6" fmla="*/ 31 w 31"/>
                <a:gd name="T7" fmla="*/ 23 h 36"/>
                <a:gd name="T8" fmla="*/ 31 w 31"/>
                <a:gd name="T9" fmla="*/ 11 h 36"/>
                <a:gd name="T10" fmla="*/ 9 w 31"/>
                <a:gd name="T11" fmla="*/ 31 h 36"/>
                <a:gd name="T12" fmla="*/ 19 w 31"/>
                <a:gd name="T13" fmla="*/ 36 h 36"/>
                <a:gd name="T14" fmla="*/ 3 w 31"/>
                <a:gd name="T15" fmla="*/ 8 h 36"/>
                <a:gd name="T16" fmla="*/ 0 w 31"/>
                <a:gd name="T1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6">
                  <a:moveTo>
                    <a:pt x="0" y="23"/>
                  </a:moveTo>
                  <a:cubicBezTo>
                    <a:pt x="7" y="16"/>
                    <a:pt x="14" y="8"/>
                    <a:pt x="21" y="1"/>
                  </a:cubicBezTo>
                  <a:cubicBezTo>
                    <a:pt x="17" y="1"/>
                    <a:pt x="13" y="1"/>
                    <a:pt x="9" y="0"/>
                  </a:cubicBezTo>
                  <a:cubicBezTo>
                    <a:pt x="16" y="8"/>
                    <a:pt x="23" y="15"/>
                    <a:pt x="31" y="23"/>
                  </a:cubicBezTo>
                  <a:cubicBezTo>
                    <a:pt x="31" y="19"/>
                    <a:pt x="31" y="15"/>
                    <a:pt x="31" y="11"/>
                  </a:cubicBezTo>
                  <a:cubicBezTo>
                    <a:pt x="24" y="18"/>
                    <a:pt x="16" y="25"/>
                    <a:pt x="9" y="31"/>
                  </a:cubicBezTo>
                  <a:cubicBezTo>
                    <a:pt x="12" y="33"/>
                    <a:pt x="16" y="34"/>
                    <a:pt x="19" y="36"/>
                  </a:cubicBezTo>
                  <a:cubicBezTo>
                    <a:pt x="14" y="27"/>
                    <a:pt x="8" y="17"/>
                    <a:pt x="3" y="8"/>
                  </a:cubicBezTo>
                  <a:cubicBezTo>
                    <a:pt x="2" y="13"/>
                    <a:pt x="1" y="18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5" name="Freeform 166"/>
            <p:cNvSpPr>
              <a:spLocks/>
            </p:cNvSpPr>
            <p:nvPr userDrawn="1"/>
          </p:nvSpPr>
          <p:spPr bwMode="auto">
            <a:xfrm>
              <a:off x="7615238" y="10201275"/>
              <a:ext cx="107950" cy="66675"/>
            </a:xfrm>
            <a:custGeom>
              <a:avLst/>
              <a:gdLst>
                <a:gd name="T0" fmla="*/ 24 w 35"/>
                <a:gd name="T1" fmla="*/ 35 h 35"/>
                <a:gd name="T2" fmla="*/ 4 w 35"/>
                <a:gd name="T3" fmla="*/ 13 h 35"/>
                <a:gd name="T4" fmla="*/ 0 w 35"/>
                <a:gd name="T5" fmla="*/ 23 h 35"/>
                <a:gd name="T6" fmla="*/ 25 w 35"/>
                <a:gd name="T7" fmla="*/ 5 h 35"/>
                <a:gd name="T8" fmla="*/ 14 w 35"/>
                <a:gd name="T9" fmla="*/ 0 h 35"/>
                <a:gd name="T10" fmla="*/ 31 w 35"/>
                <a:gd name="T11" fmla="*/ 28 h 35"/>
                <a:gd name="T12" fmla="*/ 35 w 35"/>
                <a:gd name="T13" fmla="*/ 13 h 35"/>
                <a:gd name="T14" fmla="*/ 13 w 35"/>
                <a:gd name="T15" fmla="*/ 34 h 35"/>
                <a:gd name="T16" fmla="*/ 24 w 3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5">
                  <a:moveTo>
                    <a:pt x="24" y="35"/>
                  </a:moveTo>
                  <a:cubicBezTo>
                    <a:pt x="17" y="28"/>
                    <a:pt x="11" y="20"/>
                    <a:pt x="4" y="13"/>
                  </a:cubicBezTo>
                  <a:cubicBezTo>
                    <a:pt x="3" y="16"/>
                    <a:pt x="1" y="20"/>
                    <a:pt x="0" y="23"/>
                  </a:cubicBezTo>
                  <a:cubicBezTo>
                    <a:pt x="8" y="17"/>
                    <a:pt x="16" y="11"/>
                    <a:pt x="25" y="5"/>
                  </a:cubicBezTo>
                  <a:cubicBezTo>
                    <a:pt x="21" y="3"/>
                    <a:pt x="18" y="2"/>
                    <a:pt x="14" y="0"/>
                  </a:cubicBezTo>
                  <a:cubicBezTo>
                    <a:pt x="20" y="10"/>
                    <a:pt x="25" y="19"/>
                    <a:pt x="31" y="28"/>
                  </a:cubicBezTo>
                  <a:cubicBezTo>
                    <a:pt x="32" y="23"/>
                    <a:pt x="34" y="18"/>
                    <a:pt x="35" y="13"/>
                  </a:cubicBezTo>
                  <a:cubicBezTo>
                    <a:pt x="28" y="20"/>
                    <a:pt x="20" y="27"/>
                    <a:pt x="13" y="34"/>
                  </a:cubicBezTo>
                  <a:cubicBezTo>
                    <a:pt x="17" y="35"/>
                    <a:pt x="20" y="35"/>
                    <a:pt x="2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6" name="Freeform 167"/>
            <p:cNvSpPr>
              <a:spLocks/>
            </p:cNvSpPr>
            <p:nvPr userDrawn="1"/>
          </p:nvSpPr>
          <p:spPr bwMode="auto">
            <a:xfrm>
              <a:off x="2744788" y="10479088"/>
              <a:ext cx="96838" cy="66675"/>
            </a:xfrm>
            <a:custGeom>
              <a:avLst/>
              <a:gdLst>
                <a:gd name="T0" fmla="*/ 31 w 31"/>
                <a:gd name="T1" fmla="*/ 15 h 34"/>
                <a:gd name="T2" fmla="*/ 9 w 31"/>
                <a:gd name="T3" fmla="*/ 32 h 34"/>
                <a:gd name="T4" fmla="*/ 21 w 31"/>
                <a:gd name="T5" fmla="*/ 34 h 34"/>
                <a:gd name="T6" fmla="*/ 1 w 31"/>
                <a:gd name="T7" fmla="*/ 13 h 34"/>
                <a:gd name="T8" fmla="*/ 0 w 31"/>
                <a:gd name="T9" fmla="*/ 23 h 34"/>
                <a:gd name="T10" fmla="*/ 20 w 31"/>
                <a:gd name="T11" fmla="*/ 4 h 34"/>
                <a:gd name="T12" fmla="*/ 12 w 31"/>
                <a:gd name="T13" fmla="*/ 0 h 34"/>
                <a:gd name="T14" fmla="*/ 28 w 31"/>
                <a:gd name="T15" fmla="*/ 26 h 34"/>
                <a:gd name="T16" fmla="*/ 31 w 31"/>
                <a:gd name="T17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31" y="15"/>
                  </a:moveTo>
                  <a:cubicBezTo>
                    <a:pt x="24" y="21"/>
                    <a:pt x="16" y="26"/>
                    <a:pt x="9" y="32"/>
                  </a:cubicBezTo>
                  <a:cubicBezTo>
                    <a:pt x="13" y="33"/>
                    <a:pt x="17" y="33"/>
                    <a:pt x="21" y="34"/>
                  </a:cubicBezTo>
                  <a:cubicBezTo>
                    <a:pt x="15" y="27"/>
                    <a:pt x="8" y="20"/>
                    <a:pt x="1" y="13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6" y="17"/>
                    <a:pt x="13" y="11"/>
                    <a:pt x="20" y="4"/>
                  </a:cubicBezTo>
                  <a:cubicBezTo>
                    <a:pt x="18" y="3"/>
                    <a:pt x="15" y="2"/>
                    <a:pt x="12" y="0"/>
                  </a:cubicBezTo>
                  <a:cubicBezTo>
                    <a:pt x="17" y="9"/>
                    <a:pt x="23" y="18"/>
                    <a:pt x="28" y="26"/>
                  </a:cubicBezTo>
                  <a:cubicBezTo>
                    <a:pt x="29" y="22"/>
                    <a:pt x="30" y="19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7" name="Freeform 168"/>
            <p:cNvSpPr>
              <a:spLocks/>
            </p:cNvSpPr>
            <p:nvPr userDrawn="1"/>
          </p:nvSpPr>
          <p:spPr bwMode="auto">
            <a:xfrm>
              <a:off x="539750" y="6305550"/>
              <a:ext cx="80963" cy="55562"/>
            </a:xfrm>
            <a:custGeom>
              <a:avLst/>
              <a:gdLst>
                <a:gd name="T0" fmla="*/ 0 w 26"/>
                <a:gd name="T1" fmla="*/ 18 h 28"/>
                <a:gd name="T2" fmla="*/ 16 w 26"/>
                <a:gd name="T3" fmla="*/ 0 h 28"/>
                <a:gd name="T4" fmla="*/ 8 w 26"/>
                <a:gd name="T5" fmla="*/ 0 h 28"/>
                <a:gd name="T6" fmla="*/ 22 w 26"/>
                <a:gd name="T7" fmla="*/ 21 h 28"/>
                <a:gd name="T8" fmla="*/ 26 w 26"/>
                <a:gd name="T9" fmla="*/ 10 h 28"/>
                <a:gd name="T10" fmla="*/ 7 w 26"/>
                <a:gd name="T11" fmla="*/ 26 h 28"/>
                <a:gd name="T12" fmla="*/ 15 w 26"/>
                <a:gd name="T13" fmla="*/ 28 h 28"/>
                <a:gd name="T14" fmla="*/ 0 w 26"/>
                <a:gd name="T15" fmla="*/ 9 h 28"/>
                <a:gd name="T16" fmla="*/ 0 w 26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8">
                  <a:moveTo>
                    <a:pt x="0" y="18"/>
                  </a:moveTo>
                  <a:cubicBezTo>
                    <a:pt x="5" y="12"/>
                    <a:pt x="10" y="6"/>
                    <a:pt x="16" y="0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12" y="7"/>
                    <a:pt x="17" y="14"/>
                    <a:pt x="22" y="21"/>
                  </a:cubicBezTo>
                  <a:cubicBezTo>
                    <a:pt x="23" y="17"/>
                    <a:pt x="24" y="13"/>
                    <a:pt x="26" y="10"/>
                  </a:cubicBezTo>
                  <a:cubicBezTo>
                    <a:pt x="19" y="15"/>
                    <a:pt x="13" y="20"/>
                    <a:pt x="7" y="26"/>
                  </a:cubicBezTo>
                  <a:cubicBezTo>
                    <a:pt x="10" y="27"/>
                    <a:pt x="13" y="28"/>
                    <a:pt x="15" y="28"/>
                  </a:cubicBezTo>
                  <a:cubicBezTo>
                    <a:pt x="10" y="22"/>
                    <a:pt x="5" y="15"/>
                    <a:pt x="0" y="9"/>
                  </a:cubicBezTo>
                  <a:cubicBezTo>
                    <a:pt x="0" y="12"/>
                    <a:pt x="0" y="15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8" name="Freeform 169"/>
            <p:cNvSpPr>
              <a:spLocks/>
            </p:cNvSpPr>
            <p:nvPr userDrawn="1"/>
          </p:nvSpPr>
          <p:spPr bwMode="auto">
            <a:xfrm>
              <a:off x="1858963" y="6022975"/>
              <a:ext cx="95250" cy="53975"/>
            </a:xfrm>
            <a:custGeom>
              <a:avLst/>
              <a:gdLst>
                <a:gd name="T0" fmla="*/ 19 w 31"/>
                <a:gd name="T1" fmla="*/ 28 h 28"/>
                <a:gd name="T2" fmla="*/ 3 w 31"/>
                <a:gd name="T3" fmla="*/ 12 h 28"/>
                <a:gd name="T4" fmla="*/ 0 w 31"/>
                <a:gd name="T5" fmla="*/ 19 h 28"/>
                <a:gd name="T6" fmla="*/ 21 w 31"/>
                <a:gd name="T7" fmla="*/ 5 h 28"/>
                <a:gd name="T8" fmla="*/ 13 w 31"/>
                <a:gd name="T9" fmla="*/ 0 h 28"/>
                <a:gd name="T10" fmla="*/ 26 w 31"/>
                <a:gd name="T11" fmla="*/ 21 h 28"/>
                <a:gd name="T12" fmla="*/ 31 w 31"/>
                <a:gd name="T13" fmla="*/ 13 h 28"/>
                <a:gd name="T14" fmla="*/ 10 w 31"/>
                <a:gd name="T15" fmla="*/ 26 h 28"/>
                <a:gd name="T16" fmla="*/ 19 w 31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19" y="28"/>
                  </a:moveTo>
                  <a:cubicBezTo>
                    <a:pt x="14" y="23"/>
                    <a:pt x="9" y="17"/>
                    <a:pt x="3" y="12"/>
                  </a:cubicBezTo>
                  <a:cubicBezTo>
                    <a:pt x="2" y="14"/>
                    <a:pt x="1" y="16"/>
                    <a:pt x="0" y="19"/>
                  </a:cubicBezTo>
                  <a:cubicBezTo>
                    <a:pt x="7" y="14"/>
                    <a:pt x="14" y="10"/>
                    <a:pt x="21" y="5"/>
                  </a:cubicBezTo>
                  <a:cubicBezTo>
                    <a:pt x="18" y="4"/>
                    <a:pt x="16" y="2"/>
                    <a:pt x="13" y="0"/>
                  </a:cubicBezTo>
                  <a:cubicBezTo>
                    <a:pt x="17" y="7"/>
                    <a:pt x="22" y="14"/>
                    <a:pt x="26" y="21"/>
                  </a:cubicBezTo>
                  <a:cubicBezTo>
                    <a:pt x="28" y="18"/>
                    <a:pt x="29" y="15"/>
                    <a:pt x="31" y="13"/>
                  </a:cubicBezTo>
                  <a:cubicBezTo>
                    <a:pt x="24" y="17"/>
                    <a:pt x="17" y="22"/>
                    <a:pt x="10" y="26"/>
                  </a:cubicBezTo>
                  <a:cubicBezTo>
                    <a:pt x="13" y="27"/>
                    <a:pt x="16" y="28"/>
                    <a:pt x="19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9" name="Freeform 170"/>
            <p:cNvSpPr>
              <a:spLocks/>
            </p:cNvSpPr>
            <p:nvPr userDrawn="1"/>
          </p:nvSpPr>
          <p:spPr bwMode="auto">
            <a:xfrm>
              <a:off x="8529638" y="6310313"/>
              <a:ext cx="71438" cy="47625"/>
            </a:xfrm>
            <a:custGeom>
              <a:avLst/>
              <a:gdLst>
                <a:gd name="T0" fmla="*/ 0 w 23"/>
                <a:gd name="T1" fmla="*/ 11 h 25"/>
                <a:gd name="T2" fmla="*/ 11 w 23"/>
                <a:gd name="T3" fmla="*/ 0 h 25"/>
                <a:gd name="T4" fmla="*/ 20 w 23"/>
                <a:gd name="T5" fmla="*/ 19 h 25"/>
                <a:gd name="T6" fmla="*/ 23 w 23"/>
                <a:gd name="T7" fmla="*/ 7 h 25"/>
                <a:gd name="T8" fmla="*/ 6 w 23"/>
                <a:gd name="T9" fmla="*/ 25 h 25"/>
                <a:gd name="T10" fmla="*/ 14 w 23"/>
                <a:gd name="T11" fmla="*/ 25 h 25"/>
                <a:gd name="T12" fmla="*/ 0 w 23"/>
                <a:gd name="T13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0" y="11"/>
                  </a:moveTo>
                  <a:cubicBezTo>
                    <a:pt x="2" y="9"/>
                    <a:pt x="7" y="4"/>
                    <a:pt x="11" y="0"/>
                  </a:cubicBezTo>
                  <a:cubicBezTo>
                    <a:pt x="12" y="3"/>
                    <a:pt x="16" y="11"/>
                    <a:pt x="20" y="19"/>
                  </a:cubicBezTo>
                  <a:cubicBezTo>
                    <a:pt x="21" y="15"/>
                    <a:pt x="22" y="11"/>
                    <a:pt x="23" y="7"/>
                  </a:cubicBezTo>
                  <a:cubicBezTo>
                    <a:pt x="17" y="13"/>
                    <a:pt x="11" y="19"/>
                    <a:pt x="6" y="25"/>
                  </a:cubicBezTo>
                  <a:cubicBezTo>
                    <a:pt x="8" y="25"/>
                    <a:pt x="11" y="25"/>
                    <a:pt x="14" y="25"/>
                  </a:cubicBezTo>
                  <a:cubicBezTo>
                    <a:pt x="8" y="19"/>
                    <a:pt x="3" y="1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0" name="Freeform 171"/>
            <p:cNvSpPr>
              <a:spLocks/>
            </p:cNvSpPr>
            <p:nvPr userDrawn="1"/>
          </p:nvSpPr>
          <p:spPr bwMode="auto">
            <a:xfrm>
              <a:off x="533400" y="10210800"/>
              <a:ext cx="90488" cy="50800"/>
            </a:xfrm>
            <a:custGeom>
              <a:avLst/>
              <a:gdLst>
                <a:gd name="T0" fmla="*/ 18 w 29"/>
                <a:gd name="T1" fmla="*/ 26 h 26"/>
                <a:gd name="T2" fmla="*/ 0 w 29"/>
                <a:gd name="T3" fmla="*/ 10 h 26"/>
                <a:gd name="T4" fmla="*/ 1 w 29"/>
                <a:gd name="T5" fmla="*/ 18 h 26"/>
                <a:gd name="T6" fmla="*/ 18 w 29"/>
                <a:gd name="T7" fmla="*/ 1 h 26"/>
                <a:gd name="T8" fmla="*/ 10 w 29"/>
                <a:gd name="T9" fmla="*/ 0 h 26"/>
                <a:gd name="T10" fmla="*/ 26 w 29"/>
                <a:gd name="T11" fmla="*/ 18 h 26"/>
                <a:gd name="T12" fmla="*/ 29 w 29"/>
                <a:gd name="T13" fmla="*/ 10 h 26"/>
                <a:gd name="T14" fmla="*/ 9 w 29"/>
                <a:gd name="T15" fmla="*/ 25 h 26"/>
                <a:gd name="T16" fmla="*/ 18 w 29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8" y="26"/>
                  </a:moveTo>
                  <a:cubicBezTo>
                    <a:pt x="12" y="21"/>
                    <a:pt x="6" y="15"/>
                    <a:pt x="0" y="10"/>
                  </a:cubicBezTo>
                  <a:cubicBezTo>
                    <a:pt x="0" y="13"/>
                    <a:pt x="0" y="15"/>
                    <a:pt x="1" y="18"/>
                  </a:cubicBezTo>
                  <a:cubicBezTo>
                    <a:pt x="6" y="12"/>
                    <a:pt x="12" y="6"/>
                    <a:pt x="18" y="1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15" y="6"/>
                    <a:pt x="20" y="12"/>
                    <a:pt x="26" y="18"/>
                  </a:cubicBezTo>
                  <a:cubicBezTo>
                    <a:pt x="27" y="16"/>
                    <a:pt x="28" y="13"/>
                    <a:pt x="29" y="10"/>
                  </a:cubicBezTo>
                  <a:cubicBezTo>
                    <a:pt x="22" y="15"/>
                    <a:pt x="15" y="20"/>
                    <a:pt x="9" y="25"/>
                  </a:cubicBezTo>
                  <a:cubicBezTo>
                    <a:pt x="12" y="25"/>
                    <a:pt x="15" y="26"/>
                    <a:pt x="1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1" name="Freeform 172"/>
            <p:cNvSpPr>
              <a:spLocks/>
            </p:cNvSpPr>
            <p:nvPr userDrawn="1"/>
          </p:nvSpPr>
          <p:spPr bwMode="auto">
            <a:xfrm>
              <a:off x="8526463" y="10202863"/>
              <a:ext cx="77788" cy="60325"/>
            </a:xfrm>
            <a:custGeom>
              <a:avLst/>
              <a:gdLst>
                <a:gd name="T0" fmla="*/ 14 w 25"/>
                <a:gd name="T1" fmla="*/ 31 h 31"/>
                <a:gd name="T2" fmla="*/ 0 w 25"/>
                <a:gd name="T3" fmla="*/ 18 h 31"/>
                <a:gd name="T4" fmla="*/ 16 w 25"/>
                <a:gd name="T5" fmla="*/ 7 h 31"/>
                <a:gd name="T6" fmla="*/ 9 w 25"/>
                <a:gd name="T7" fmla="*/ 0 h 31"/>
                <a:gd name="T8" fmla="*/ 19 w 25"/>
                <a:gd name="T9" fmla="*/ 27 h 31"/>
                <a:gd name="T10" fmla="*/ 25 w 25"/>
                <a:gd name="T11" fmla="*/ 15 h 31"/>
                <a:gd name="T12" fmla="*/ 4 w 25"/>
                <a:gd name="T13" fmla="*/ 27 h 31"/>
                <a:gd name="T14" fmla="*/ 14 w 2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1">
                  <a:moveTo>
                    <a:pt x="14" y="31"/>
                  </a:moveTo>
                  <a:cubicBezTo>
                    <a:pt x="8" y="26"/>
                    <a:pt x="2" y="20"/>
                    <a:pt x="0" y="18"/>
                  </a:cubicBezTo>
                  <a:cubicBezTo>
                    <a:pt x="2" y="16"/>
                    <a:pt x="9" y="12"/>
                    <a:pt x="16" y="7"/>
                  </a:cubicBezTo>
                  <a:cubicBezTo>
                    <a:pt x="13" y="5"/>
                    <a:pt x="11" y="3"/>
                    <a:pt x="9" y="0"/>
                  </a:cubicBezTo>
                  <a:cubicBezTo>
                    <a:pt x="12" y="9"/>
                    <a:pt x="15" y="18"/>
                    <a:pt x="19" y="27"/>
                  </a:cubicBezTo>
                  <a:cubicBezTo>
                    <a:pt x="21" y="23"/>
                    <a:pt x="23" y="19"/>
                    <a:pt x="25" y="15"/>
                  </a:cubicBezTo>
                  <a:cubicBezTo>
                    <a:pt x="18" y="19"/>
                    <a:pt x="11" y="23"/>
                    <a:pt x="4" y="27"/>
                  </a:cubicBezTo>
                  <a:cubicBezTo>
                    <a:pt x="7" y="29"/>
                    <a:pt x="10" y="30"/>
                    <a:pt x="1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2" name="Freeform 173"/>
            <p:cNvSpPr>
              <a:spLocks/>
            </p:cNvSpPr>
            <p:nvPr userDrawn="1"/>
          </p:nvSpPr>
          <p:spPr bwMode="auto">
            <a:xfrm>
              <a:off x="7186613" y="6024563"/>
              <a:ext cx="87313" cy="55562"/>
            </a:xfrm>
            <a:custGeom>
              <a:avLst/>
              <a:gdLst>
                <a:gd name="T0" fmla="*/ 28 w 28"/>
                <a:gd name="T1" fmla="*/ 12 h 28"/>
                <a:gd name="T2" fmla="*/ 6 w 28"/>
                <a:gd name="T3" fmla="*/ 24 h 28"/>
                <a:gd name="T4" fmla="*/ 18 w 28"/>
                <a:gd name="T5" fmla="*/ 28 h 28"/>
                <a:gd name="T6" fmla="*/ 2 w 28"/>
                <a:gd name="T7" fmla="*/ 10 h 28"/>
                <a:gd name="T8" fmla="*/ 0 w 28"/>
                <a:gd name="T9" fmla="*/ 19 h 28"/>
                <a:gd name="T10" fmla="*/ 18 w 28"/>
                <a:gd name="T11" fmla="*/ 2 h 28"/>
                <a:gd name="T12" fmla="*/ 11 w 28"/>
                <a:gd name="T13" fmla="*/ 0 h 28"/>
                <a:gd name="T14" fmla="*/ 23 w 28"/>
                <a:gd name="T15" fmla="*/ 22 h 28"/>
                <a:gd name="T16" fmla="*/ 28 w 28"/>
                <a:gd name="T17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2"/>
                  </a:moveTo>
                  <a:cubicBezTo>
                    <a:pt x="21" y="16"/>
                    <a:pt x="14" y="20"/>
                    <a:pt x="6" y="24"/>
                  </a:cubicBezTo>
                  <a:cubicBezTo>
                    <a:pt x="10" y="25"/>
                    <a:pt x="14" y="27"/>
                    <a:pt x="18" y="28"/>
                  </a:cubicBezTo>
                  <a:cubicBezTo>
                    <a:pt x="12" y="22"/>
                    <a:pt x="7" y="16"/>
                    <a:pt x="2" y="10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6" y="13"/>
                    <a:pt x="12" y="8"/>
                    <a:pt x="18" y="2"/>
                  </a:cubicBezTo>
                  <a:cubicBezTo>
                    <a:pt x="16" y="2"/>
                    <a:pt x="13" y="1"/>
                    <a:pt x="11" y="0"/>
                  </a:cubicBezTo>
                  <a:cubicBezTo>
                    <a:pt x="15" y="8"/>
                    <a:pt x="19" y="15"/>
                    <a:pt x="23" y="22"/>
                  </a:cubicBezTo>
                  <a:cubicBezTo>
                    <a:pt x="25" y="18"/>
                    <a:pt x="26" y="15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3" name="Freeform 174"/>
            <p:cNvSpPr>
              <a:spLocks/>
            </p:cNvSpPr>
            <p:nvPr userDrawn="1"/>
          </p:nvSpPr>
          <p:spPr bwMode="auto">
            <a:xfrm>
              <a:off x="1863725" y="10491788"/>
              <a:ext cx="87313" cy="49212"/>
            </a:xfrm>
            <a:custGeom>
              <a:avLst/>
              <a:gdLst>
                <a:gd name="T0" fmla="*/ 9 w 28"/>
                <a:gd name="T1" fmla="*/ 0 h 26"/>
                <a:gd name="T2" fmla="*/ 26 w 28"/>
                <a:gd name="T3" fmla="*/ 17 h 26"/>
                <a:gd name="T4" fmla="*/ 28 w 28"/>
                <a:gd name="T5" fmla="*/ 10 h 26"/>
                <a:gd name="T6" fmla="*/ 6 w 28"/>
                <a:gd name="T7" fmla="*/ 23 h 26"/>
                <a:gd name="T8" fmla="*/ 18 w 28"/>
                <a:gd name="T9" fmla="*/ 26 h 26"/>
                <a:gd name="T10" fmla="*/ 1 w 28"/>
                <a:gd name="T11" fmla="*/ 8 h 26"/>
                <a:gd name="T12" fmla="*/ 0 w 28"/>
                <a:gd name="T13" fmla="*/ 16 h 26"/>
                <a:gd name="T14" fmla="*/ 21 w 28"/>
                <a:gd name="T15" fmla="*/ 3 h 26"/>
                <a:gd name="T16" fmla="*/ 9 w 28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6">
                  <a:moveTo>
                    <a:pt x="9" y="0"/>
                  </a:moveTo>
                  <a:cubicBezTo>
                    <a:pt x="15" y="6"/>
                    <a:pt x="21" y="11"/>
                    <a:pt x="26" y="17"/>
                  </a:cubicBezTo>
                  <a:cubicBezTo>
                    <a:pt x="27" y="15"/>
                    <a:pt x="27" y="12"/>
                    <a:pt x="28" y="10"/>
                  </a:cubicBezTo>
                  <a:cubicBezTo>
                    <a:pt x="21" y="14"/>
                    <a:pt x="14" y="18"/>
                    <a:pt x="6" y="23"/>
                  </a:cubicBezTo>
                  <a:cubicBezTo>
                    <a:pt x="10" y="24"/>
                    <a:pt x="14" y="25"/>
                    <a:pt x="18" y="26"/>
                  </a:cubicBezTo>
                  <a:cubicBezTo>
                    <a:pt x="12" y="20"/>
                    <a:pt x="7" y="14"/>
                    <a:pt x="1" y="8"/>
                  </a:cubicBezTo>
                  <a:cubicBezTo>
                    <a:pt x="1" y="11"/>
                    <a:pt x="0" y="13"/>
                    <a:pt x="0" y="16"/>
                  </a:cubicBezTo>
                  <a:cubicBezTo>
                    <a:pt x="7" y="12"/>
                    <a:pt x="14" y="7"/>
                    <a:pt x="21" y="3"/>
                  </a:cubicBezTo>
                  <a:cubicBezTo>
                    <a:pt x="17" y="2"/>
                    <a:pt x="13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4" name="Freeform 175"/>
            <p:cNvSpPr>
              <a:spLocks/>
            </p:cNvSpPr>
            <p:nvPr userDrawn="1"/>
          </p:nvSpPr>
          <p:spPr bwMode="auto">
            <a:xfrm>
              <a:off x="7186613" y="10501313"/>
              <a:ext cx="71438" cy="44450"/>
            </a:xfrm>
            <a:custGeom>
              <a:avLst/>
              <a:gdLst>
                <a:gd name="T0" fmla="*/ 14 w 23"/>
                <a:gd name="T1" fmla="*/ 0 h 23"/>
                <a:gd name="T2" fmla="*/ 23 w 23"/>
                <a:gd name="T3" fmla="*/ 7 h 23"/>
                <a:gd name="T4" fmla="*/ 9 w 23"/>
                <a:gd name="T5" fmla="*/ 19 h 23"/>
                <a:gd name="T6" fmla="*/ 17 w 23"/>
                <a:gd name="T7" fmla="*/ 23 h 23"/>
                <a:gd name="T8" fmla="*/ 4 w 23"/>
                <a:gd name="T9" fmla="*/ 1 h 23"/>
                <a:gd name="T10" fmla="*/ 0 w 23"/>
                <a:gd name="T11" fmla="*/ 12 h 23"/>
                <a:gd name="T12" fmla="*/ 14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cubicBezTo>
                    <a:pt x="16" y="1"/>
                    <a:pt x="21" y="6"/>
                    <a:pt x="23" y="7"/>
                  </a:cubicBezTo>
                  <a:cubicBezTo>
                    <a:pt x="21" y="9"/>
                    <a:pt x="15" y="14"/>
                    <a:pt x="9" y="19"/>
                  </a:cubicBezTo>
                  <a:cubicBezTo>
                    <a:pt x="11" y="20"/>
                    <a:pt x="14" y="21"/>
                    <a:pt x="17" y="23"/>
                  </a:cubicBezTo>
                  <a:cubicBezTo>
                    <a:pt x="13" y="15"/>
                    <a:pt x="9" y="8"/>
                    <a:pt x="4" y="1"/>
                  </a:cubicBezTo>
                  <a:cubicBezTo>
                    <a:pt x="3" y="4"/>
                    <a:pt x="1" y="8"/>
                    <a:pt x="0" y="12"/>
                  </a:cubicBezTo>
                  <a:cubicBezTo>
                    <a:pt x="6" y="7"/>
                    <a:pt x="12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5" name="Freeform 176"/>
            <p:cNvSpPr>
              <a:spLocks/>
            </p:cNvSpPr>
            <p:nvPr userDrawn="1"/>
          </p:nvSpPr>
          <p:spPr bwMode="auto">
            <a:xfrm>
              <a:off x="5868988" y="5751513"/>
              <a:ext cx="69850" cy="41275"/>
            </a:xfrm>
            <a:custGeom>
              <a:avLst/>
              <a:gdLst>
                <a:gd name="T0" fmla="*/ 23 w 23"/>
                <a:gd name="T1" fmla="*/ 11 h 21"/>
                <a:gd name="T2" fmla="*/ 7 w 23"/>
                <a:gd name="T3" fmla="*/ 21 h 21"/>
                <a:gd name="T4" fmla="*/ 0 w 23"/>
                <a:gd name="T5" fmla="*/ 9 h 21"/>
                <a:gd name="T6" fmla="*/ 11 w 23"/>
                <a:gd name="T7" fmla="*/ 0 h 21"/>
                <a:gd name="T8" fmla="*/ 23 w 2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3" y="11"/>
                  </a:moveTo>
                  <a:cubicBezTo>
                    <a:pt x="17" y="15"/>
                    <a:pt x="12" y="18"/>
                    <a:pt x="7" y="21"/>
                  </a:cubicBezTo>
                  <a:cubicBezTo>
                    <a:pt x="6" y="19"/>
                    <a:pt x="3" y="14"/>
                    <a:pt x="0" y="9"/>
                  </a:cubicBezTo>
                  <a:cubicBezTo>
                    <a:pt x="1" y="8"/>
                    <a:pt x="6" y="4"/>
                    <a:pt x="11" y="0"/>
                  </a:cubicBezTo>
                  <a:cubicBezTo>
                    <a:pt x="14" y="2"/>
                    <a:pt x="19" y="7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6" name="Freeform 177"/>
            <p:cNvSpPr>
              <a:spLocks/>
            </p:cNvSpPr>
            <p:nvPr userDrawn="1"/>
          </p:nvSpPr>
          <p:spPr bwMode="auto">
            <a:xfrm>
              <a:off x="4094163" y="5749925"/>
              <a:ext cx="65088" cy="42862"/>
            </a:xfrm>
            <a:custGeom>
              <a:avLst/>
              <a:gdLst>
                <a:gd name="T0" fmla="*/ 8 w 21"/>
                <a:gd name="T1" fmla="*/ 0 h 22"/>
                <a:gd name="T2" fmla="*/ 21 w 21"/>
                <a:gd name="T3" fmla="*/ 13 h 22"/>
                <a:gd name="T4" fmla="*/ 9 w 21"/>
                <a:gd name="T5" fmla="*/ 22 h 22"/>
                <a:gd name="T6" fmla="*/ 0 w 21"/>
                <a:gd name="T7" fmla="*/ 11 h 22"/>
                <a:gd name="T8" fmla="*/ 14 w 21"/>
                <a:gd name="T9" fmla="*/ 4 h 22"/>
                <a:gd name="T10" fmla="*/ 8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8" y="0"/>
                  </a:moveTo>
                  <a:cubicBezTo>
                    <a:pt x="13" y="4"/>
                    <a:pt x="18" y="9"/>
                    <a:pt x="21" y="13"/>
                  </a:cubicBezTo>
                  <a:cubicBezTo>
                    <a:pt x="18" y="15"/>
                    <a:pt x="12" y="19"/>
                    <a:pt x="9" y="22"/>
                  </a:cubicBezTo>
                  <a:cubicBezTo>
                    <a:pt x="8" y="20"/>
                    <a:pt x="3" y="15"/>
                    <a:pt x="0" y="11"/>
                  </a:cubicBezTo>
                  <a:cubicBezTo>
                    <a:pt x="2" y="10"/>
                    <a:pt x="8" y="7"/>
                    <a:pt x="14" y="4"/>
                  </a:cubicBezTo>
                  <a:cubicBezTo>
                    <a:pt x="12" y="2"/>
                    <a:pt x="10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7" name="Freeform 178"/>
            <p:cNvSpPr>
              <a:spLocks/>
            </p:cNvSpPr>
            <p:nvPr userDrawn="1"/>
          </p:nvSpPr>
          <p:spPr bwMode="auto">
            <a:xfrm>
              <a:off x="4975225" y="5746751"/>
              <a:ext cx="74613" cy="53975"/>
            </a:xfrm>
            <a:custGeom>
              <a:avLst/>
              <a:gdLst>
                <a:gd name="T0" fmla="*/ 24 w 24"/>
                <a:gd name="T1" fmla="*/ 12 h 28"/>
                <a:gd name="T2" fmla="*/ 7 w 24"/>
                <a:gd name="T3" fmla="*/ 25 h 28"/>
                <a:gd name="T4" fmla="*/ 13 w 24"/>
                <a:gd name="T5" fmla="*/ 28 h 28"/>
                <a:gd name="T6" fmla="*/ 0 w 24"/>
                <a:gd name="T7" fmla="*/ 12 h 28"/>
                <a:gd name="T8" fmla="*/ 11 w 24"/>
                <a:gd name="T9" fmla="*/ 0 h 28"/>
                <a:gd name="T10" fmla="*/ 24 w 24"/>
                <a:gd name="T1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12"/>
                  </a:moveTo>
                  <a:cubicBezTo>
                    <a:pt x="18" y="16"/>
                    <a:pt x="12" y="20"/>
                    <a:pt x="7" y="25"/>
                  </a:cubicBezTo>
                  <a:cubicBezTo>
                    <a:pt x="9" y="26"/>
                    <a:pt x="11" y="27"/>
                    <a:pt x="13" y="28"/>
                  </a:cubicBezTo>
                  <a:cubicBezTo>
                    <a:pt x="9" y="23"/>
                    <a:pt x="5" y="18"/>
                    <a:pt x="0" y="12"/>
                  </a:cubicBezTo>
                  <a:cubicBezTo>
                    <a:pt x="1" y="10"/>
                    <a:pt x="6" y="5"/>
                    <a:pt x="11" y="0"/>
                  </a:cubicBezTo>
                  <a:cubicBezTo>
                    <a:pt x="16" y="4"/>
                    <a:pt x="22" y="9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8" name="Freeform 179"/>
            <p:cNvSpPr>
              <a:spLocks/>
            </p:cNvSpPr>
            <p:nvPr userDrawn="1"/>
          </p:nvSpPr>
          <p:spPr bwMode="auto">
            <a:xfrm>
              <a:off x="3195638" y="5748338"/>
              <a:ext cx="82550" cy="52387"/>
            </a:xfrm>
            <a:custGeom>
              <a:avLst/>
              <a:gdLst>
                <a:gd name="T0" fmla="*/ 0 w 27"/>
                <a:gd name="T1" fmla="*/ 14 h 27"/>
                <a:gd name="T2" fmla="*/ 17 w 27"/>
                <a:gd name="T3" fmla="*/ 6 h 27"/>
                <a:gd name="T4" fmla="*/ 13 w 27"/>
                <a:gd name="T5" fmla="*/ 0 h 27"/>
                <a:gd name="T6" fmla="*/ 27 w 27"/>
                <a:gd name="T7" fmla="*/ 13 h 27"/>
                <a:gd name="T8" fmla="*/ 14 w 27"/>
                <a:gd name="T9" fmla="*/ 27 h 27"/>
                <a:gd name="T10" fmla="*/ 0 w 27"/>
                <a:gd name="T11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4"/>
                  </a:moveTo>
                  <a:cubicBezTo>
                    <a:pt x="6" y="11"/>
                    <a:pt x="12" y="8"/>
                    <a:pt x="17" y="6"/>
                  </a:cubicBezTo>
                  <a:cubicBezTo>
                    <a:pt x="16" y="4"/>
                    <a:pt x="14" y="2"/>
                    <a:pt x="13" y="0"/>
                  </a:cubicBezTo>
                  <a:cubicBezTo>
                    <a:pt x="18" y="4"/>
                    <a:pt x="22" y="8"/>
                    <a:pt x="27" y="13"/>
                  </a:cubicBezTo>
                  <a:cubicBezTo>
                    <a:pt x="23" y="18"/>
                    <a:pt x="19" y="22"/>
                    <a:pt x="14" y="27"/>
                  </a:cubicBezTo>
                  <a:cubicBezTo>
                    <a:pt x="10" y="23"/>
                    <a:pt x="5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9" name="Freeform 180"/>
            <p:cNvSpPr>
              <a:spLocks/>
            </p:cNvSpPr>
            <p:nvPr userDrawn="1"/>
          </p:nvSpPr>
          <p:spPr bwMode="auto">
            <a:xfrm>
              <a:off x="5862638" y="10768013"/>
              <a:ext cx="79375" cy="52387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2 h 27"/>
                <a:gd name="T4" fmla="*/ 11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8" y="22"/>
                    <a:pt x="4" y="17"/>
                    <a:pt x="0" y="12"/>
                  </a:cubicBezTo>
                  <a:cubicBezTo>
                    <a:pt x="2" y="10"/>
                    <a:pt x="6" y="5"/>
                    <a:pt x="11" y="0"/>
                  </a:cubicBezTo>
                  <a:cubicBezTo>
                    <a:pt x="16" y="4"/>
                    <a:pt x="20" y="8"/>
                    <a:pt x="26" y="13"/>
                  </a:cubicBezTo>
                  <a:cubicBezTo>
                    <a:pt x="21" y="18"/>
                    <a:pt x="17" y="22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0" name="Freeform 181"/>
            <p:cNvSpPr>
              <a:spLocks/>
            </p:cNvSpPr>
            <p:nvPr userDrawn="1"/>
          </p:nvSpPr>
          <p:spPr bwMode="auto">
            <a:xfrm>
              <a:off x="8070850" y="6037263"/>
              <a:ext cx="85725" cy="39687"/>
            </a:xfrm>
            <a:custGeom>
              <a:avLst/>
              <a:gdLst>
                <a:gd name="T0" fmla="*/ 18 w 28"/>
                <a:gd name="T1" fmla="*/ 0 h 21"/>
                <a:gd name="T2" fmla="*/ 24 w 28"/>
                <a:gd name="T3" fmla="*/ 12 h 21"/>
                <a:gd name="T4" fmla="*/ 28 w 28"/>
                <a:gd name="T5" fmla="*/ 8 h 21"/>
                <a:gd name="T6" fmla="*/ 13 w 28"/>
                <a:gd name="T7" fmla="*/ 21 h 21"/>
                <a:gd name="T8" fmla="*/ 0 w 28"/>
                <a:gd name="T9" fmla="*/ 8 h 21"/>
                <a:gd name="T10" fmla="*/ 18 w 2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1">
                  <a:moveTo>
                    <a:pt x="18" y="0"/>
                  </a:moveTo>
                  <a:cubicBezTo>
                    <a:pt x="18" y="1"/>
                    <a:pt x="21" y="7"/>
                    <a:pt x="24" y="12"/>
                  </a:cubicBezTo>
                  <a:cubicBezTo>
                    <a:pt x="25" y="11"/>
                    <a:pt x="27" y="9"/>
                    <a:pt x="28" y="8"/>
                  </a:cubicBezTo>
                  <a:cubicBezTo>
                    <a:pt x="23" y="12"/>
                    <a:pt x="18" y="17"/>
                    <a:pt x="13" y="21"/>
                  </a:cubicBezTo>
                  <a:cubicBezTo>
                    <a:pt x="10" y="18"/>
                    <a:pt x="6" y="14"/>
                    <a:pt x="0" y="8"/>
                  </a:cubicBezTo>
                  <a:cubicBezTo>
                    <a:pt x="6" y="5"/>
                    <a:pt x="13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1" name="Freeform 182"/>
            <p:cNvSpPr>
              <a:spLocks/>
            </p:cNvSpPr>
            <p:nvPr userDrawn="1"/>
          </p:nvSpPr>
          <p:spPr bwMode="auto">
            <a:xfrm>
              <a:off x="984250" y="6030913"/>
              <a:ext cx="73025" cy="46037"/>
            </a:xfrm>
            <a:custGeom>
              <a:avLst/>
              <a:gdLst>
                <a:gd name="T0" fmla="*/ 0 w 24"/>
                <a:gd name="T1" fmla="*/ 11 h 24"/>
                <a:gd name="T2" fmla="*/ 12 w 24"/>
                <a:gd name="T3" fmla="*/ 0 h 24"/>
                <a:gd name="T4" fmla="*/ 24 w 24"/>
                <a:gd name="T5" fmla="*/ 13 h 24"/>
                <a:gd name="T6" fmla="*/ 11 w 24"/>
                <a:gd name="T7" fmla="*/ 24 h 24"/>
                <a:gd name="T8" fmla="*/ 0 w 24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0" y="11"/>
                  </a:moveTo>
                  <a:cubicBezTo>
                    <a:pt x="3" y="8"/>
                    <a:pt x="8" y="4"/>
                    <a:pt x="12" y="0"/>
                  </a:cubicBezTo>
                  <a:cubicBezTo>
                    <a:pt x="15" y="3"/>
                    <a:pt x="20" y="8"/>
                    <a:pt x="24" y="13"/>
                  </a:cubicBezTo>
                  <a:cubicBezTo>
                    <a:pt x="20" y="16"/>
                    <a:pt x="16" y="20"/>
                    <a:pt x="11" y="24"/>
                  </a:cubicBezTo>
                  <a:cubicBezTo>
                    <a:pt x="8" y="20"/>
                    <a:pt x="4" y="15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2" name="Freeform 183"/>
            <p:cNvSpPr>
              <a:spLocks/>
            </p:cNvSpPr>
            <p:nvPr userDrawn="1"/>
          </p:nvSpPr>
          <p:spPr bwMode="auto">
            <a:xfrm>
              <a:off x="984250" y="10491788"/>
              <a:ext cx="76200" cy="47625"/>
            </a:xfrm>
            <a:custGeom>
              <a:avLst/>
              <a:gdLst>
                <a:gd name="T0" fmla="*/ 0 w 25"/>
                <a:gd name="T1" fmla="*/ 12 h 25"/>
                <a:gd name="T2" fmla="*/ 13 w 25"/>
                <a:gd name="T3" fmla="*/ 0 h 25"/>
                <a:gd name="T4" fmla="*/ 21 w 25"/>
                <a:gd name="T5" fmla="*/ 17 h 25"/>
                <a:gd name="T6" fmla="*/ 25 w 25"/>
                <a:gd name="T7" fmla="*/ 13 h 25"/>
                <a:gd name="T8" fmla="*/ 11 w 25"/>
                <a:gd name="T9" fmla="*/ 25 h 25"/>
                <a:gd name="T10" fmla="*/ 0 w 25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0" y="12"/>
                  </a:moveTo>
                  <a:cubicBezTo>
                    <a:pt x="3" y="9"/>
                    <a:pt x="8" y="5"/>
                    <a:pt x="13" y="0"/>
                  </a:cubicBezTo>
                  <a:cubicBezTo>
                    <a:pt x="15" y="4"/>
                    <a:pt x="18" y="11"/>
                    <a:pt x="21" y="17"/>
                  </a:cubicBezTo>
                  <a:cubicBezTo>
                    <a:pt x="22" y="16"/>
                    <a:pt x="24" y="14"/>
                    <a:pt x="25" y="13"/>
                  </a:cubicBezTo>
                  <a:cubicBezTo>
                    <a:pt x="20" y="17"/>
                    <a:pt x="16" y="21"/>
                    <a:pt x="11" y="25"/>
                  </a:cubicBezTo>
                  <a:cubicBezTo>
                    <a:pt x="8" y="21"/>
                    <a:pt x="4" y="16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3" name="Freeform 184"/>
            <p:cNvSpPr>
              <a:spLocks/>
            </p:cNvSpPr>
            <p:nvPr userDrawn="1"/>
          </p:nvSpPr>
          <p:spPr bwMode="auto">
            <a:xfrm>
              <a:off x="8070850" y="10488613"/>
              <a:ext cx="88900" cy="55562"/>
            </a:xfrm>
            <a:custGeom>
              <a:avLst/>
              <a:gdLst>
                <a:gd name="T0" fmla="*/ 0 w 29"/>
                <a:gd name="T1" fmla="*/ 14 h 28"/>
                <a:gd name="T2" fmla="*/ 15 w 29"/>
                <a:gd name="T3" fmla="*/ 0 h 28"/>
                <a:gd name="T4" fmla="*/ 29 w 29"/>
                <a:gd name="T5" fmla="*/ 13 h 28"/>
                <a:gd name="T6" fmla="*/ 15 w 29"/>
                <a:gd name="T7" fmla="*/ 28 h 28"/>
                <a:gd name="T8" fmla="*/ 0 w 2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0" y="14"/>
                  </a:moveTo>
                  <a:cubicBezTo>
                    <a:pt x="6" y="9"/>
                    <a:pt x="10" y="4"/>
                    <a:pt x="15" y="0"/>
                  </a:cubicBezTo>
                  <a:cubicBezTo>
                    <a:pt x="19" y="4"/>
                    <a:pt x="24" y="9"/>
                    <a:pt x="29" y="13"/>
                  </a:cubicBezTo>
                  <a:cubicBezTo>
                    <a:pt x="25" y="18"/>
                    <a:pt x="20" y="22"/>
                    <a:pt x="15" y="28"/>
                  </a:cubicBezTo>
                  <a:cubicBezTo>
                    <a:pt x="11" y="24"/>
                    <a:pt x="6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4" name="Freeform 185"/>
            <p:cNvSpPr>
              <a:spLocks/>
            </p:cNvSpPr>
            <p:nvPr userDrawn="1"/>
          </p:nvSpPr>
          <p:spPr bwMode="auto">
            <a:xfrm>
              <a:off x="3192463" y="10769600"/>
              <a:ext cx="82550" cy="50800"/>
            </a:xfrm>
            <a:custGeom>
              <a:avLst/>
              <a:gdLst>
                <a:gd name="T0" fmla="*/ 14 w 27"/>
                <a:gd name="T1" fmla="*/ 0 h 26"/>
                <a:gd name="T2" fmla="*/ 27 w 27"/>
                <a:gd name="T3" fmla="*/ 12 h 26"/>
                <a:gd name="T4" fmla="*/ 15 w 27"/>
                <a:gd name="T5" fmla="*/ 26 h 26"/>
                <a:gd name="T6" fmla="*/ 0 w 27"/>
                <a:gd name="T7" fmla="*/ 12 h 26"/>
                <a:gd name="T8" fmla="*/ 20 w 27"/>
                <a:gd name="T9" fmla="*/ 5 h 26"/>
                <a:gd name="T10" fmla="*/ 14 w 27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19" y="5"/>
                    <a:pt x="23" y="9"/>
                    <a:pt x="27" y="12"/>
                  </a:cubicBezTo>
                  <a:cubicBezTo>
                    <a:pt x="23" y="17"/>
                    <a:pt x="19" y="22"/>
                    <a:pt x="15" y="26"/>
                  </a:cubicBezTo>
                  <a:cubicBezTo>
                    <a:pt x="10" y="22"/>
                    <a:pt x="6" y="18"/>
                    <a:pt x="0" y="12"/>
                  </a:cubicBezTo>
                  <a:cubicBezTo>
                    <a:pt x="7" y="10"/>
                    <a:pt x="13" y="8"/>
                    <a:pt x="20" y="5"/>
                  </a:cubicBezTo>
                  <a:cubicBezTo>
                    <a:pt x="18" y="3"/>
                    <a:pt x="16" y="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5" name="Freeform 186"/>
            <p:cNvSpPr>
              <a:spLocks/>
            </p:cNvSpPr>
            <p:nvPr userDrawn="1"/>
          </p:nvSpPr>
          <p:spPr bwMode="auto">
            <a:xfrm>
              <a:off x="4084638" y="10766425"/>
              <a:ext cx="77788" cy="55562"/>
            </a:xfrm>
            <a:custGeom>
              <a:avLst/>
              <a:gdLst>
                <a:gd name="T0" fmla="*/ 25 w 25"/>
                <a:gd name="T1" fmla="*/ 12 h 29"/>
                <a:gd name="T2" fmla="*/ 8 w 25"/>
                <a:gd name="T3" fmla="*/ 25 h 29"/>
                <a:gd name="T4" fmla="*/ 14 w 25"/>
                <a:gd name="T5" fmla="*/ 29 h 29"/>
                <a:gd name="T6" fmla="*/ 0 w 25"/>
                <a:gd name="T7" fmla="*/ 13 h 29"/>
                <a:gd name="T8" fmla="*/ 12 w 25"/>
                <a:gd name="T9" fmla="*/ 0 h 29"/>
                <a:gd name="T10" fmla="*/ 25 w 25"/>
                <a:gd name="T11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9">
                  <a:moveTo>
                    <a:pt x="25" y="12"/>
                  </a:moveTo>
                  <a:cubicBezTo>
                    <a:pt x="19" y="16"/>
                    <a:pt x="14" y="21"/>
                    <a:pt x="8" y="25"/>
                  </a:cubicBezTo>
                  <a:cubicBezTo>
                    <a:pt x="10" y="26"/>
                    <a:pt x="12" y="28"/>
                    <a:pt x="14" y="29"/>
                  </a:cubicBezTo>
                  <a:cubicBezTo>
                    <a:pt x="9" y="23"/>
                    <a:pt x="5" y="18"/>
                    <a:pt x="0" y="13"/>
                  </a:cubicBezTo>
                  <a:cubicBezTo>
                    <a:pt x="2" y="10"/>
                    <a:pt x="7" y="5"/>
                    <a:pt x="12" y="0"/>
                  </a:cubicBezTo>
                  <a:cubicBezTo>
                    <a:pt x="18" y="5"/>
                    <a:pt x="23" y="10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6" name="Freeform 187"/>
            <p:cNvSpPr>
              <a:spLocks/>
            </p:cNvSpPr>
            <p:nvPr userDrawn="1"/>
          </p:nvSpPr>
          <p:spPr bwMode="auto">
            <a:xfrm>
              <a:off x="4975225" y="10772775"/>
              <a:ext cx="84138" cy="46037"/>
            </a:xfrm>
            <a:custGeom>
              <a:avLst/>
              <a:gdLst>
                <a:gd name="T0" fmla="*/ 0 w 27"/>
                <a:gd name="T1" fmla="*/ 15 h 24"/>
                <a:gd name="T2" fmla="*/ 15 w 27"/>
                <a:gd name="T3" fmla="*/ 0 h 24"/>
                <a:gd name="T4" fmla="*/ 27 w 27"/>
                <a:gd name="T5" fmla="*/ 11 h 24"/>
                <a:gd name="T6" fmla="*/ 9 w 27"/>
                <a:gd name="T7" fmla="*/ 24 h 24"/>
                <a:gd name="T8" fmla="*/ 0 w 27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5"/>
                  </a:moveTo>
                  <a:cubicBezTo>
                    <a:pt x="4" y="10"/>
                    <a:pt x="10" y="5"/>
                    <a:pt x="15" y="0"/>
                  </a:cubicBezTo>
                  <a:cubicBezTo>
                    <a:pt x="17" y="1"/>
                    <a:pt x="22" y="6"/>
                    <a:pt x="27" y="11"/>
                  </a:cubicBezTo>
                  <a:cubicBezTo>
                    <a:pt x="21" y="15"/>
                    <a:pt x="15" y="19"/>
                    <a:pt x="9" y="24"/>
                  </a:cubicBezTo>
                  <a:cubicBezTo>
                    <a:pt x="7" y="22"/>
                    <a:pt x="2" y="1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  <p:grpSp>
        <p:nvGrpSpPr>
          <p:cNvPr id="1175" name="Google Shape;1175;p15"/>
          <p:cNvGrpSpPr/>
          <p:nvPr/>
        </p:nvGrpSpPr>
        <p:grpSpPr>
          <a:xfrm rot="10800000">
            <a:off x="-1520825" y="-264463"/>
            <a:ext cx="10950067" cy="5900657"/>
            <a:chOff x="-295925" y="-538163"/>
            <a:chExt cx="10950067" cy="5900657"/>
          </a:xfrm>
        </p:grpSpPr>
        <p:sp>
          <p:nvSpPr>
            <p:cNvPr id="1176" name="Google Shape;1176;p15"/>
            <p:cNvSpPr/>
            <p:nvPr/>
          </p:nvSpPr>
          <p:spPr>
            <a:xfrm>
              <a:off x="-295925" y="1516950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372950" y="127625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-197916" y="-538163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500077" y="3512217"/>
              <a:ext cx="3677293" cy="1625671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15"/>
          <p:cNvGrpSpPr/>
          <p:nvPr/>
        </p:nvGrpSpPr>
        <p:grpSpPr>
          <a:xfrm>
            <a:off x="111325" y="210350"/>
            <a:ext cx="8841025" cy="4740250"/>
            <a:chOff x="111325" y="210350"/>
            <a:chExt cx="8841025" cy="4740250"/>
          </a:xfrm>
        </p:grpSpPr>
        <p:sp>
          <p:nvSpPr>
            <p:cNvPr id="1253" name="Google Shape;1253;p15"/>
            <p:cNvSpPr/>
            <p:nvPr/>
          </p:nvSpPr>
          <p:spPr>
            <a:xfrm>
              <a:off x="8656800" y="15218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334000" y="1997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459025" y="1438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200075" y="923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790900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410575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329950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254700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111325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1308800" y="2103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11692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198850" y="16251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829210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8763350" y="34725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4144450" y="4658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8166750" y="47008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8688600" y="479766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8921450" y="4167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1106525" y="1507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7850550" y="1503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1985100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360850" y="4198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459025" y="45568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8166750" y="13915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7838713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6905050" y="4431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8719500" y="10349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8537050" y="37109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111325" y="38745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1303850" y="2334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1743025" y="2534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6699850" y="13228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80681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515100" y="3084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5"/>
            <p:cNvSpPr/>
            <p:nvPr/>
          </p:nvSpPr>
          <p:spPr>
            <a:xfrm>
              <a:off x="2639650" y="49098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3791100" y="4871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4430375" y="49022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0" name="Google Shape;129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Rectángulo 119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1" name="Rectángulo 120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2" name="Imagen 1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16"/>
          <p:cNvGrpSpPr/>
          <p:nvPr/>
        </p:nvGrpSpPr>
        <p:grpSpPr>
          <a:xfrm>
            <a:off x="251375" y="277850"/>
            <a:ext cx="8548225" cy="4544800"/>
            <a:chOff x="218175" y="251300"/>
            <a:chExt cx="8548225" cy="4544800"/>
          </a:xfrm>
        </p:grpSpPr>
        <p:sp>
          <p:nvSpPr>
            <p:cNvPr id="1312" name="Google Shape;1312;p16"/>
            <p:cNvSpPr/>
            <p:nvPr/>
          </p:nvSpPr>
          <p:spPr>
            <a:xfrm>
              <a:off x="3717900" y="47016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8671900" y="8218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5111900" y="10478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6102525" y="7810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5008575" y="9662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6244000" y="7236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5564100" y="251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5756025" y="15171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419975" y="10891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4812700" y="15028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218175" y="37958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2117425" y="4092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1210575" y="4500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84025" y="35289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43225" y="4168188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4918875" y="34692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1556750" y="46608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7966450" y="1748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8205200" y="19486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16"/>
          <p:cNvSpPr/>
          <p:nvPr/>
        </p:nvSpPr>
        <p:spPr>
          <a:xfrm>
            <a:off x="6709578" y="-423576"/>
            <a:ext cx="1684356" cy="1240806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16"/>
          <p:cNvSpPr txBox="1">
            <a:spLocks noGrp="1"/>
          </p:cNvSpPr>
          <p:nvPr>
            <p:ph type="title"/>
          </p:nvPr>
        </p:nvSpPr>
        <p:spPr>
          <a:xfrm>
            <a:off x="720000" y="17539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16"/>
          <p:cNvSpPr txBox="1">
            <a:spLocks noGrp="1"/>
          </p:cNvSpPr>
          <p:nvPr>
            <p:ph type="subTitle" idx="1"/>
          </p:nvPr>
        </p:nvSpPr>
        <p:spPr>
          <a:xfrm>
            <a:off x="720000" y="2326650"/>
            <a:ext cx="3852000" cy="10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957;p11"/>
          <p:cNvSpPr/>
          <p:nvPr userDrawn="1"/>
        </p:nvSpPr>
        <p:spPr>
          <a:xfrm rot="21152848">
            <a:off x="966491" y="4428901"/>
            <a:ext cx="1452946" cy="1070332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Rectángulo 64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 65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7" name="Imagen 6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5" name="Google Shape;1355;p17"/>
          <p:cNvGrpSpPr/>
          <p:nvPr/>
        </p:nvGrpSpPr>
        <p:grpSpPr>
          <a:xfrm rot="10800000" flipH="1">
            <a:off x="-558450" y="-725195"/>
            <a:ext cx="10861605" cy="5918282"/>
            <a:chOff x="-702437" y="-274288"/>
            <a:chExt cx="10861605" cy="5918282"/>
          </a:xfrm>
        </p:grpSpPr>
        <p:sp>
          <p:nvSpPr>
            <p:cNvPr id="1356" name="Google Shape;1356;p17"/>
            <p:cNvSpPr/>
            <p:nvPr/>
          </p:nvSpPr>
          <p:spPr>
            <a:xfrm>
              <a:off x="-702437" y="1798450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4877975" y="2437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-18116" y="-274288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>
            <a:off x="111325" y="210350"/>
            <a:ext cx="8841025" cy="4722825"/>
            <a:chOff x="111325" y="210350"/>
            <a:chExt cx="8841025" cy="4722825"/>
          </a:xfrm>
        </p:grpSpPr>
        <p:grpSp>
          <p:nvGrpSpPr>
            <p:cNvPr id="1385" name="Google Shape;1385;p17"/>
            <p:cNvGrpSpPr/>
            <p:nvPr/>
          </p:nvGrpSpPr>
          <p:grpSpPr>
            <a:xfrm>
              <a:off x="111325" y="210350"/>
              <a:ext cx="8841025" cy="4722825"/>
              <a:chOff x="111325" y="210350"/>
              <a:chExt cx="8841025" cy="4722825"/>
            </a:xfrm>
          </p:grpSpPr>
          <p:sp>
            <p:nvSpPr>
              <p:cNvPr id="1386" name="Google Shape;1386;p17"/>
              <p:cNvSpPr/>
              <p:nvPr/>
            </p:nvSpPr>
            <p:spPr>
              <a:xfrm>
                <a:off x="717975" y="2804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7"/>
              <p:cNvSpPr/>
              <p:nvPr/>
            </p:nvSpPr>
            <p:spPr>
              <a:xfrm>
                <a:off x="298150" y="342880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7"/>
              <p:cNvSpPr/>
              <p:nvPr/>
            </p:nvSpPr>
            <p:spPr>
              <a:xfrm>
                <a:off x="459025" y="14389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7"/>
              <p:cNvSpPr/>
              <p:nvPr/>
            </p:nvSpPr>
            <p:spPr>
              <a:xfrm>
                <a:off x="200075" y="9232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7"/>
              <p:cNvSpPr/>
              <p:nvPr/>
            </p:nvSpPr>
            <p:spPr>
              <a:xfrm>
                <a:off x="790900" y="4450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7"/>
              <p:cNvSpPr/>
              <p:nvPr/>
            </p:nvSpPr>
            <p:spPr>
              <a:xfrm>
                <a:off x="410575" y="3122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7"/>
              <p:cNvSpPr/>
              <p:nvPr/>
            </p:nvSpPr>
            <p:spPr>
              <a:xfrm>
                <a:off x="329950" y="10794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7"/>
              <p:cNvSpPr/>
              <p:nvPr/>
            </p:nvSpPr>
            <p:spPr>
              <a:xfrm>
                <a:off x="254700" y="8150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7"/>
              <p:cNvSpPr/>
              <p:nvPr/>
            </p:nvSpPr>
            <p:spPr>
              <a:xfrm>
                <a:off x="111325" y="10667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7"/>
              <p:cNvSpPr/>
              <p:nvPr/>
            </p:nvSpPr>
            <p:spPr>
              <a:xfrm>
                <a:off x="1308800" y="2103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7"/>
              <p:cNvSpPr/>
              <p:nvPr/>
            </p:nvSpPr>
            <p:spPr>
              <a:xfrm>
                <a:off x="1169275" y="4450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7"/>
              <p:cNvSpPr/>
              <p:nvPr/>
            </p:nvSpPr>
            <p:spPr>
              <a:xfrm>
                <a:off x="198850" y="162510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7"/>
              <p:cNvSpPr/>
              <p:nvPr/>
            </p:nvSpPr>
            <p:spPr>
              <a:xfrm>
                <a:off x="8292100" y="2804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7"/>
              <p:cNvSpPr/>
              <p:nvPr/>
            </p:nvSpPr>
            <p:spPr>
              <a:xfrm>
                <a:off x="8688600" y="320797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7"/>
              <p:cNvSpPr/>
              <p:nvPr/>
            </p:nvSpPr>
            <p:spPr>
              <a:xfrm>
                <a:off x="4144450" y="46583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7"/>
              <p:cNvSpPr/>
              <p:nvPr/>
            </p:nvSpPr>
            <p:spPr>
              <a:xfrm>
                <a:off x="8476225" y="28388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7"/>
              <p:cNvSpPr/>
              <p:nvPr/>
            </p:nvSpPr>
            <p:spPr>
              <a:xfrm>
                <a:off x="8688600" y="4797663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7"/>
              <p:cNvSpPr/>
              <p:nvPr/>
            </p:nvSpPr>
            <p:spPr>
              <a:xfrm>
                <a:off x="8921450" y="41673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7"/>
              <p:cNvSpPr/>
              <p:nvPr/>
            </p:nvSpPr>
            <p:spPr>
              <a:xfrm>
                <a:off x="1106525" y="15076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7"/>
              <p:cNvSpPr/>
              <p:nvPr/>
            </p:nvSpPr>
            <p:spPr>
              <a:xfrm>
                <a:off x="7850550" y="15036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7"/>
              <p:cNvSpPr/>
              <p:nvPr/>
            </p:nvSpPr>
            <p:spPr>
              <a:xfrm>
                <a:off x="1985100" y="10744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7"/>
              <p:cNvSpPr/>
              <p:nvPr/>
            </p:nvSpPr>
            <p:spPr>
              <a:xfrm>
                <a:off x="360850" y="41982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7"/>
              <p:cNvSpPr/>
              <p:nvPr/>
            </p:nvSpPr>
            <p:spPr>
              <a:xfrm>
                <a:off x="459025" y="4556838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7"/>
              <p:cNvSpPr/>
              <p:nvPr/>
            </p:nvSpPr>
            <p:spPr>
              <a:xfrm>
                <a:off x="8166750" y="139155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7"/>
              <p:cNvSpPr/>
              <p:nvPr/>
            </p:nvSpPr>
            <p:spPr>
              <a:xfrm>
                <a:off x="7838713" y="10744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7"/>
              <p:cNvSpPr/>
              <p:nvPr/>
            </p:nvSpPr>
            <p:spPr>
              <a:xfrm>
                <a:off x="6905050" y="44314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7"/>
              <p:cNvSpPr/>
              <p:nvPr/>
            </p:nvSpPr>
            <p:spPr>
              <a:xfrm>
                <a:off x="8719500" y="103495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7"/>
              <p:cNvSpPr/>
              <p:nvPr/>
            </p:nvSpPr>
            <p:spPr>
              <a:xfrm>
                <a:off x="8476225" y="171265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7"/>
              <p:cNvSpPr/>
              <p:nvPr/>
            </p:nvSpPr>
            <p:spPr>
              <a:xfrm>
                <a:off x="8857850" y="154630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7"/>
              <p:cNvSpPr/>
              <p:nvPr/>
            </p:nvSpPr>
            <p:spPr>
              <a:xfrm>
                <a:off x="1303850" y="23343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7"/>
              <p:cNvSpPr/>
              <p:nvPr/>
            </p:nvSpPr>
            <p:spPr>
              <a:xfrm>
                <a:off x="7556625" y="41492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7"/>
              <p:cNvSpPr/>
              <p:nvPr/>
            </p:nvSpPr>
            <p:spPr>
              <a:xfrm>
                <a:off x="7337775" y="477895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7"/>
              <p:cNvSpPr/>
              <p:nvPr/>
            </p:nvSpPr>
            <p:spPr>
              <a:xfrm>
                <a:off x="8068150" y="27000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7"/>
              <p:cNvSpPr/>
              <p:nvPr/>
            </p:nvSpPr>
            <p:spPr>
              <a:xfrm>
                <a:off x="515100" y="30847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7"/>
              <p:cNvSpPr/>
              <p:nvPr/>
            </p:nvSpPr>
            <p:spPr>
              <a:xfrm>
                <a:off x="7337775" y="44314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7"/>
              <p:cNvSpPr/>
              <p:nvPr/>
            </p:nvSpPr>
            <p:spPr>
              <a:xfrm>
                <a:off x="3791100" y="48713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7"/>
              <p:cNvSpPr/>
              <p:nvPr/>
            </p:nvSpPr>
            <p:spPr>
              <a:xfrm>
                <a:off x="4430375" y="49022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3" name="Google Shape;1423;p17"/>
            <p:cNvSpPr/>
            <p:nvPr/>
          </p:nvSpPr>
          <p:spPr>
            <a:xfrm>
              <a:off x="5078650" y="2829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4696125" y="7055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5078650" y="732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4001300" y="498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7" name="Google Shape;1427;p17"/>
          <p:cNvSpPr txBox="1">
            <a:spLocks noGrp="1"/>
          </p:cNvSpPr>
          <p:nvPr>
            <p:ph type="body" idx="1"/>
          </p:nvPr>
        </p:nvSpPr>
        <p:spPr>
          <a:xfrm>
            <a:off x="726825" y="2543700"/>
            <a:ext cx="3718800" cy="20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428" name="Google Shape;1428;p17"/>
          <p:cNvSpPr txBox="1">
            <a:spLocks noGrp="1"/>
          </p:cNvSpPr>
          <p:nvPr>
            <p:ph type="body" idx="2"/>
          </p:nvPr>
        </p:nvSpPr>
        <p:spPr>
          <a:xfrm>
            <a:off x="4711977" y="1505400"/>
            <a:ext cx="3718800" cy="30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ncert One"/>
              <a:buChar char="●"/>
              <a:defRPr sz="25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lvl="1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429" name="Google Shape;142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957;p11"/>
          <p:cNvSpPr/>
          <p:nvPr userDrawn="1"/>
        </p:nvSpPr>
        <p:spPr>
          <a:xfrm rot="18287364">
            <a:off x="383914" y="366799"/>
            <a:ext cx="1452946" cy="1070332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957;p11"/>
          <p:cNvSpPr/>
          <p:nvPr userDrawn="1"/>
        </p:nvSpPr>
        <p:spPr>
          <a:xfrm rot="18287364">
            <a:off x="7824610" y="4123159"/>
            <a:ext cx="1452946" cy="1070332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Rectángulo 78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0" name="Rectángulo 79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1" name="Imagen 8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6" name="Google Shape;1606;p19"/>
          <p:cNvGrpSpPr/>
          <p:nvPr/>
        </p:nvGrpSpPr>
        <p:grpSpPr>
          <a:xfrm flipH="1">
            <a:off x="-104847" y="210350"/>
            <a:ext cx="8841025" cy="4740250"/>
            <a:chOff x="111325" y="210350"/>
            <a:chExt cx="8841025" cy="4740250"/>
          </a:xfrm>
        </p:grpSpPr>
        <p:sp>
          <p:nvSpPr>
            <p:cNvPr id="1607" name="Google Shape;1607;p19"/>
            <p:cNvSpPr/>
            <p:nvPr/>
          </p:nvSpPr>
          <p:spPr>
            <a:xfrm>
              <a:off x="8656800" y="15218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34000" y="1997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459025" y="1438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200075" y="923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790900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10575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29950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254700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111325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1308800" y="2103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11692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198850" y="16251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829210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8763350" y="34725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144450" y="4658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8166750" y="47008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8688600" y="479766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8921450" y="4167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1106525" y="1507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7850550" y="1503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1985100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360850" y="4198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459025" y="45568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8166750" y="13915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7838713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6905050" y="4431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8719500" y="10349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8537050" y="37109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111325" y="38745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1303850" y="2334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1743025" y="2534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6699850" y="13228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80681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15100" y="3084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2639650" y="49098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791100" y="4871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4430375" y="49022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4" name="Google Shape;164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19"/>
          <p:cNvSpPr txBox="1">
            <a:spLocks noGrp="1"/>
          </p:cNvSpPr>
          <p:nvPr>
            <p:ph type="title" idx="2"/>
          </p:nvPr>
        </p:nvSpPr>
        <p:spPr>
          <a:xfrm>
            <a:off x="911200" y="3588275"/>
            <a:ext cx="20892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6" name="Google Shape;1646;p19"/>
          <p:cNvSpPr txBox="1">
            <a:spLocks noGrp="1"/>
          </p:cNvSpPr>
          <p:nvPr>
            <p:ph type="subTitle" idx="1"/>
          </p:nvPr>
        </p:nvSpPr>
        <p:spPr>
          <a:xfrm>
            <a:off x="911200" y="4031400"/>
            <a:ext cx="208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19"/>
          <p:cNvSpPr txBox="1">
            <a:spLocks noGrp="1"/>
          </p:cNvSpPr>
          <p:nvPr>
            <p:ph type="title" idx="3"/>
          </p:nvPr>
        </p:nvSpPr>
        <p:spPr>
          <a:xfrm>
            <a:off x="3527400" y="3149563"/>
            <a:ext cx="20892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8" name="Google Shape;1648;p19"/>
          <p:cNvSpPr txBox="1">
            <a:spLocks noGrp="1"/>
          </p:cNvSpPr>
          <p:nvPr>
            <p:ph type="subTitle" idx="4"/>
          </p:nvPr>
        </p:nvSpPr>
        <p:spPr>
          <a:xfrm>
            <a:off x="3527400" y="3592588"/>
            <a:ext cx="208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19"/>
          <p:cNvSpPr txBox="1">
            <a:spLocks noGrp="1"/>
          </p:cNvSpPr>
          <p:nvPr>
            <p:ph type="title" idx="5"/>
          </p:nvPr>
        </p:nvSpPr>
        <p:spPr>
          <a:xfrm>
            <a:off x="6143600" y="2710850"/>
            <a:ext cx="20892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0" name="Google Shape;1650;p19"/>
          <p:cNvSpPr txBox="1">
            <a:spLocks noGrp="1"/>
          </p:cNvSpPr>
          <p:nvPr>
            <p:ph type="subTitle" idx="6"/>
          </p:nvPr>
        </p:nvSpPr>
        <p:spPr>
          <a:xfrm>
            <a:off x="6143602" y="3153875"/>
            <a:ext cx="208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19"/>
          <p:cNvSpPr txBox="1">
            <a:spLocks noGrp="1"/>
          </p:cNvSpPr>
          <p:nvPr>
            <p:ph type="title" idx="7"/>
          </p:nvPr>
        </p:nvSpPr>
        <p:spPr>
          <a:xfrm>
            <a:off x="911200" y="2098350"/>
            <a:ext cx="20892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2" name="Google Shape;1652;p19"/>
          <p:cNvSpPr txBox="1">
            <a:spLocks noGrp="1"/>
          </p:cNvSpPr>
          <p:nvPr>
            <p:ph type="title" idx="8"/>
          </p:nvPr>
        </p:nvSpPr>
        <p:spPr>
          <a:xfrm>
            <a:off x="3527400" y="1709038"/>
            <a:ext cx="20892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3" name="Google Shape;1653;p19"/>
          <p:cNvSpPr txBox="1">
            <a:spLocks noGrp="1"/>
          </p:cNvSpPr>
          <p:nvPr>
            <p:ph type="title" idx="9"/>
          </p:nvPr>
        </p:nvSpPr>
        <p:spPr>
          <a:xfrm>
            <a:off x="6143600" y="1191675"/>
            <a:ext cx="20892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" name="Grupo 1"/>
          <p:cNvGrpSpPr/>
          <p:nvPr userDrawn="1"/>
        </p:nvGrpSpPr>
        <p:grpSpPr>
          <a:xfrm>
            <a:off x="0" y="0"/>
            <a:ext cx="630332" cy="5154216"/>
            <a:chOff x="0" y="0"/>
            <a:chExt cx="630332" cy="5154216"/>
          </a:xfrm>
        </p:grpSpPr>
        <p:sp>
          <p:nvSpPr>
            <p:cNvPr id="127" name="Rectángulo 126"/>
            <p:cNvSpPr/>
            <p:nvPr userDrawn="1"/>
          </p:nvSpPr>
          <p:spPr>
            <a:xfrm>
              <a:off x="263618" y="4891087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128" name="Rectángulo 127"/>
            <p:cNvSpPr/>
            <p:nvPr userDrawn="1"/>
          </p:nvSpPr>
          <p:spPr>
            <a:xfrm>
              <a:off x="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3" name="Grupo 2"/>
          <p:cNvGrpSpPr/>
          <p:nvPr userDrawn="1"/>
        </p:nvGrpSpPr>
        <p:grpSpPr>
          <a:xfrm>
            <a:off x="8557552" y="0"/>
            <a:ext cx="605001" cy="5164768"/>
            <a:chOff x="8557552" y="0"/>
            <a:chExt cx="605001" cy="5164768"/>
          </a:xfrm>
        </p:grpSpPr>
        <p:sp>
          <p:nvSpPr>
            <p:cNvPr id="131" name="Rectángulo 130"/>
            <p:cNvSpPr/>
            <p:nvPr userDrawn="1"/>
          </p:nvSpPr>
          <p:spPr>
            <a:xfrm>
              <a:off x="8557552" y="4912355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132" name="Rectángulo 131"/>
            <p:cNvSpPr/>
            <p:nvPr userDrawn="1"/>
          </p:nvSpPr>
          <p:spPr>
            <a:xfrm>
              <a:off x="904489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sp>
        <p:nvSpPr>
          <p:cNvPr id="134" name="Rectángulo 133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5" name="Rectángulo 134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6" name="Imagen 1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20"/>
          <p:cNvGrpSpPr/>
          <p:nvPr/>
        </p:nvGrpSpPr>
        <p:grpSpPr>
          <a:xfrm flipH="1">
            <a:off x="-1113925" y="-47520"/>
            <a:ext cx="10861605" cy="5918282"/>
            <a:chOff x="-702437" y="-274288"/>
            <a:chExt cx="10861605" cy="5918282"/>
          </a:xfrm>
        </p:grpSpPr>
        <p:sp>
          <p:nvSpPr>
            <p:cNvPr id="1656" name="Google Shape;1656;p20"/>
            <p:cNvSpPr/>
            <p:nvPr/>
          </p:nvSpPr>
          <p:spPr>
            <a:xfrm>
              <a:off x="-702437" y="1798450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4877975" y="2437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-18116" y="-274288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4" name="Google Shape;1724;p20"/>
          <p:cNvGrpSpPr/>
          <p:nvPr/>
        </p:nvGrpSpPr>
        <p:grpSpPr>
          <a:xfrm>
            <a:off x="111325" y="210350"/>
            <a:ext cx="8841025" cy="4722825"/>
            <a:chOff x="111325" y="210350"/>
            <a:chExt cx="8841025" cy="4722825"/>
          </a:xfrm>
        </p:grpSpPr>
        <p:sp>
          <p:nvSpPr>
            <p:cNvPr id="1725" name="Google Shape;1725;p20"/>
            <p:cNvSpPr/>
            <p:nvPr/>
          </p:nvSpPr>
          <p:spPr>
            <a:xfrm>
              <a:off x="717975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483300" y="4921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459025" y="1438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200075" y="923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790900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410575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329950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254700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111325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1308800" y="2103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11692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198850" y="16251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29210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8688600" y="20649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4144450" y="4658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8166750" y="4472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8688600" y="479766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8921450" y="4167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106525" y="1507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7850550" y="1503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1985100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360850" y="4198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459025" y="45568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8166750" y="13915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7838713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6905050" y="4431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8719500" y="10349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8476225" y="17126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8857850" y="15463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1303850" y="2334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4280025" y="20918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4823175" y="18071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80681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515100" y="3084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46970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3791100" y="4871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4430375" y="49022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2" name="Google Shape;176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20"/>
          <p:cNvSpPr txBox="1">
            <a:spLocks noGrp="1"/>
          </p:cNvSpPr>
          <p:nvPr>
            <p:ph type="title" idx="2"/>
          </p:nvPr>
        </p:nvSpPr>
        <p:spPr>
          <a:xfrm>
            <a:off x="2382525" y="16770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4" name="Google Shape;1764;p20"/>
          <p:cNvSpPr txBox="1">
            <a:spLocks noGrp="1"/>
          </p:cNvSpPr>
          <p:nvPr>
            <p:ph type="subTitle" idx="1"/>
          </p:nvPr>
        </p:nvSpPr>
        <p:spPr>
          <a:xfrm>
            <a:off x="2382525" y="22047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20"/>
          <p:cNvSpPr txBox="1">
            <a:spLocks noGrp="1"/>
          </p:cNvSpPr>
          <p:nvPr>
            <p:ph type="title" idx="3"/>
          </p:nvPr>
        </p:nvSpPr>
        <p:spPr>
          <a:xfrm>
            <a:off x="6045533" y="16770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6" name="Google Shape;1766;p20"/>
          <p:cNvSpPr txBox="1">
            <a:spLocks noGrp="1"/>
          </p:cNvSpPr>
          <p:nvPr>
            <p:ph type="subTitle" idx="4"/>
          </p:nvPr>
        </p:nvSpPr>
        <p:spPr>
          <a:xfrm>
            <a:off x="6045527" y="22047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7" name="Google Shape;1767;p20"/>
          <p:cNvSpPr txBox="1">
            <a:spLocks noGrp="1"/>
          </p:cNvSpPr>
          <p:nvPr>
            <p:ph type="title" idx="5"/>
          </p:nvPr>
        </p:nvSpPr>
        <p:spPr>
          <a:xfrm>
            <a:off x="2382525" y="31104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8" name="Google Shape;1768;p20"/>
          <p:cNvSpPr txBox="1">
            <a:spLocks noGrp="1"/>
          </p:cNvSpPr>
          <p:nvPr>
            <p:ph type="subTitle" idx="6"/>
          </p:nvPr>
        </p:nvSpPr>
        <p:spPr>
          <a:xfrm>
            <a:off x="2382525" y="36381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9" name="Google Shape;1769;p20"/>
          <p:cNvSpPr txBox="1">
            <a:spLocks noGrp="1"/>
          </p:cNvSpPr>
          <p:nvPr>
            <p:ph type="title" idx="7"/>
          </p:nvPr>
        </p:nvSpPr>
        <p:spPr>
          <a:xfrm>
            <a:off x="6045533" y="31104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0" name="Google Shape;1770;p20"/>
          <p:cNvSpPr txBox="1">
            <a:spLocks noGrp="1"/>
          </p:cNvSpPr>
          <p:nvPr>
            <p:ph type="subTitle" idx="8"/>
          </p:nvPr>
        </p:nvSpPr>
        <p:spPr>
          <a:xfrm>
            <a:off x="6045527" y="36381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18" name="Grupo 117"/>
          <p:cNvGrpSpPr/>
          <p:nvPr userDrawn="1"/>
        </p:nvGrpSpPr>
        <p:grpSpPr>
          <a:xfrm>
            <a:off x="0" y="0"/>
            <a:ext cx="630332" cy="5154216"/>
            <a:chOff x="0" y="0"/>
            <a:chExt cx="630332" cy="5154216"/>
          </a:xfrm>
        </p:grpSpPr>
        <p:sp>
          <p:nvSpPr>
            <p:cNvPr id="119" name="Rectángulo 118"/>
            <p:cNvSpPr/>
            <p:nvPr userDrawn="1"/>
          </p:nvSpPr>
          <p:spPr>
            <a:xfrm>
              <a:off x="263618" y="4891087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120" name="Rectángulo 119"/>
            <p:cNvSpPr/>
            <p:nvPr userDrawn="1"/>
          </p:nvSpPr>
          <p:spPr>
            <a:xfrm>
              <a:off x="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121" name="Grupo 120"/>
          <p:cNvGrpSpPr/>
          <p:nvPr userDrawn="1"/>
        </p:nvGrpSpPr>
        <p:grpSpPr>
          <a:xfrm>
            <a:off x="8557552" y="0"/>
            <a:ext cx="605001" cy="5164768"/>
            <a:chOff x="8557552" y="0"/>
            <a:chExt cx="605001" cy="5164768"/>
          </a:xfrm>
        </p:grpSpPr>
        <p:sp>
          <p:nvSpPr>
            <p:cNvPr id="122" name="Rectángulo 121"/>
            <p:cNvSpPr/>
            <p:nvPr userDrawn="1"/>
          </p:nvSpPr>
          <p:spPr>
            <a:xfrm>
              <a:off x="8557552" y="4912355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123" name="Rectángulo 122"/>
            <p:cNvSpPr/>
            <p:nvPr userDrawn="1"/>
          </p:nvSpPr>
          <p:spPr>
            <a:xfrm>
              <a:off x="904489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sp>
        <p:nvSpPr>
          <p:cNvPr id="124" name="Rectángulo 123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5" name="Rectángulo 124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6" name="Imagen 1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ángulo 7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5000">
                <a:schemeClr val="tx1"/>
              </a:gs>
              <a:gs pos="6000">
                <a:schemeClr val="tx1"/>
              </a:gs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964" name="Grupo 1963"/>
          <p:cNvGrpSpPr/>
          <p:nvPr userDrawn="1"/>
        </p:nvGrpSpPr>
        <p:grpSpPr>
          <a:xfrm>
            <a:off x="46572" y="-56543"/>
            <a:ext cx="8870951" cy="5075236"/>
            <a:chOff x="133350" y="5746751"/>
            <a:chExt cx="8870951" cy="5075236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8850313" y="8193088"/>
              <a:ext cx="153988" cy="185737"/>
            </a:xfrm>
            <a:custGeom>
              <a:avLst/>
              <a:gdLst>
                <a:gd name="T0" fmla="*/ 50 w 50"/>
                <a:gd name="T1" fmla="*/ 96 h 96"/>
                <a:gd name="T2" fmla="*/ 0 w 50"/>
                <a:gd name="T3" fmla="*/ 48 h 96"/>
                <a:gd name="T4" fmla="*/ 50 w 50"/>
                <a:gd name="T5" fmla="*/ 0 h 96"/>
                <a:gd name="T6" fmla="*/ 50 w 50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96">
                  <a:moveTo>
                    <a:pt x="50" y="96"/>
                  </a:moveTo>
                  <a:cubicBezTo>
                    <a:pt x="41" y="72"/>
                    <a:pt x="30" y="52"/>
                    <a:pt x="0" y="48"/>
                  </a:cubicBezTo>
                  <a:cubicBezTo>
                    <a:pt x="29" y="43"/>
                    <a:pt x="42" y="24"/>
                    <a:pt x="50" y="0"/>
                  </a:cubicBezTo>
                  <a:cubicBezTo>
                    <a:pt x="50" y="32"/>
                    <a:pt x="50" y="64"/>
                    <a:pt x="5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33350" y="8193088"/>
              <a:ext cx="150813" cy="185737"/>
            </a:xfrm>
            <a:custGeom>
              <a:avLst/>
              <a:gdLst>
                <a:gd name="T0" fmla="*/ 0 w 49"/>
                <a:gd name="T1" fmla="*/ 0 h 96"/>
                <a:gd name="T2" fmla="*/ 49 w 49"/>
                <a:gd name="T3" fmla="*/ 48 h 96"/>
                <a:gd name="T4" fmla="*/ 0 w 49"/>
                <a:gd name="T5" fmla="*/ 96 h 96"/>
                <a:gd name="T6" fmla="*/ 0 w 4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96">
                  <a:moveTo>
                    <a:pt x="0" y="0"/>
                  </a:moveTo>
                  <a:cubicBezTo>
                    <a:pt x="8" y="24"/>
                    <a:pt x="20" y="43"/>
                    <a:pt x="49" y="48"/>
                  </a:cubicBezTo>
                  <a:cubicBezTo>
                    <a:pt x="20" y="52"/>
                    <a:pt x="7" y="71"/>
                    <a:pt x="0" y="96"/>
                  </a:cubicBezTo>
                  <a:cubicBezTo>
                    <a:pt x="0" y="64"/>
                    <a:pt x="0" y="3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33350" y="8766175"/>
              <a:ext cx="134938" cy="153987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133350" y="7650163"/>
              <a:ext cx="134938" cy="155575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8869363" y="7650163"/>
              <a:ext cx="134938" cy="155575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8869363" y="8766175"/>
              <a:ext cx="134938" cy="153987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133350" y="9347200"/>
              <a:ext cx="85725" cy="107950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8918575" y="9347200"/>
              <a:ext cx="85725" cy="107950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133350" y="7115175"/>
              <a:ext cx="85725" cy="109537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8918575" y="7115175"/>
              <a:ext cx="85725" cy="109537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33350" y="992028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133350" y="657383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8951913" y="657383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1"/>
                    <a:pt x="0" y="25"/>
                  </a:cubicBezTo>
                  <a:cubicBezTo>
                    <a:pt x="6" y="16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8951913" y="992028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2"/>
                    <a:pt x="0" y="25"/>
                  </a:cubicBezTo>
                  <a:cubicBezTo>
                    <a:pt x="6" y="17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3795713" y="7800975"/>
              <a:ext cx="655638" cy="411162"/>
            </a:xfrm>
            <a:custGeom>
              <a:avLst/>
              <a:gdLst>
                <a:gd name="T0" fmla="*/ 213 w 213"/>
                <a:gd name="T1" fmla="*/ 106 h 212"/>
                <a:gd name="T2" fmla="*/ 107 w 213"/>
                <a:gd name="T3" fmla="*/ 212 h 212"/>
                <a:gd name="T4" fmla="*/ 0 w 213"/>
                <a:gd name="T5" fmla="*/ 106 h 212"/>
                <a:gd name="T6" fmla="*/ 106 w 213"/>
                <a:gd name="T7" fmla="*/ 0 h 212"/>
                <a:gd name="T8" fmla="*/ 213 w 213"/>
                <a:gd name="T9" fmla="*/ 10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212">
                  <a:moveTo>
                    <a:pt x="213" y="106"/>
                  </a:moveTo>
                  <a:cubicBezTo>
                    <a:pt x="150" y="114"/>
                    <a:pt x="115" y="148"/>
                    <a:pt x="107" y="212"/>
                  </a:cubicBezTo>
                  <a:cubicBezTo>
                    <a:pt x="98" y="149"/>
                    <a:pt x="64" y="113"/>
                    <a:pt x="0" y="106"/>
                  </a:cubicBezTo>
                  <a:cubicBezTo>
                    <a:pt x="62" y="97"/>
                    <a:pt x="98" y="64"/>
                    <a:pt x="106" y="0"/>
                  </a:cubicBezTo>
                  <a:cubicBezTo>
                    <a:pt x="116" y="62"/>
                    <a:pt x="150" y="98"/>
                    <a:pt x="213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auto">
            <a:xfrm>
              <a:off x="4683125" y="7799388"/>
              <a:ext cx="658813" cy="412750"/>
            </a:xfrm>
            <a:custGeom>
              <a:avLst/>
              <a:gdLst>
                <a:gd name="T0" fmla="*/ 214 w 214"/>
                <a:gd name="T1" fmla="*/ 106 h 213"/>
                <a:gd name="T2" fmla="*/ 106 w 214"/>
                <a:gd name="T3" fmla="*/ 213 h 213"/>
                <a:gd name="T4" fmla="*/ 0 w 214"/>
                <a:gd name="T5" fmla="*/ 107 h 213"/>
                <a:gd name="T6" fmla="*/ 107 w 214"/>
                <a:gd name="T7" fmla="*/ 0 h 213"/>
                <a:gd name="T8" fmla="*/ 214 w 214"/>
                <a:gd name="T9" fmla="*/ 1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">
                  <a:moveTo>
                    <a:pt x="214" y="106"/>
                  </a:moveTo>
                  <a:cubicBezTo>
                    <a:pt x="141" y="123"/>
                    <a:pt x="124" y="141"/>
                    <a:pt x="106" y="213"/>
                  </a:cubicBezTo>
                  <a:cubicBezTo>
                    <a:pt x="98" y="151"/>
                    <a:pt x="65" y="115"/>
                    <a:pt x="0" y="107"/>
                  </a:cubicBezTo>
                  <a:cubicBezTo>
                    <a:pt x="63" y="98"/>
                    <a:pt x="99" y="64"/>
                    <a:pt x="107" y="0"/>
                  </a:cubicBezTo>
                  <a:cubicBezTo>
                    <a:pt x="115" y="64"/>
                    <a:pt x="151" y="99"/>
                    <a:pt x="214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4683125" y="8366125"/>
              <a:ext cx="639763" cy="392112"/>
            </a:xfrm>
            <a:custGeom>
              <a:avLst/>
              <a:gdLst>
                <a:gd name="T0" fmla="*/ 0 w 208"/>
                <a:gd name="T1" fmla="*/ 102 h 202"/>
                <a:gd name="T2" fmla="*/ 104 w 208"/>
                <a:gd name="T3" fmla="*/ 0 h 202"/>
                <a:gd name="T4" fmla="*/ 139 w 208"/>
                <a:gd name="T5" fmla="*/ 67 h 202"/>
                <a:gd name="T6" fmla="*/ 208 w 208"/>
                <a:gd name="T7" fmla="*/ 99 h 202"/>
                <a:gd name="T8" fmla="*/ 141 w 208"/>
                <a:gd name="T9" fmla="*/ 136 h 202"/>
                <a:gd name="T10" fmla="*/ 104 w 208"/>
                <a:gd name="T11" fmla="*/ 202 h 202"/>
                <a:gd name="T12" fmla="*/ 0 w 208"/>
                <a:gd name="T13" fmla="*/ 1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202">
                  <a:moveTo>
                    <a:pt x="0" y="102"/>
                  </a:moveTo>
                  <a:cubicBezTo>
                    <a:pt x="64" y="93"/>
                    <a:pt x="98" y="59"/>
                    <a:pt x="104" y="0"/>
                  </a:cubicBezTo>
                  <a:cubicBezTo>
                    <a:pt x="115" y="21"/>
                    <a:pt x="124" y="47"/>
                    <a:pt x="139" y="67"/>
                  </a:cubicBezTo>
                  <a:cubicBezTo>
                    <a:pt x="156" y="90"/>
                    <a:pt x="184" y="97"/>
                    <a:pt x="208" y="99"/>
                  </a:cubicBezTo>
                  <a:cubicBezTo>
                    <a:pt x="187" y="110"/>
                    <a:pt x="159" y="118"/>
                    <a:pt x="141" y="136"/>
                  </a:cubicBezTo>
                  <a:cubicBezTo>
                    <a:pt x="123" y="153"/>
                    <a:pt x="115" y="181"/>
                    <a:pt x="104" y="202"/>
                  </a:cubicBezTo>
                  <a:cubicBezTo>
                    <a:pt x="98" y="145"/>
                    <a:pt x="64" y="110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auto">
            <a:xfrm>
              <a:off x="3795713" y="8356600"/>
              <a:ext cx="658813" cy="414337"/>
            </a:xfrm>
            <a:custGeom>
              <a:avLst/>
              <a:gdLst>
                <a:gd name="T0" fmla="*/ 214 w 214"/>
                <a:gd name="T1" fmla="*/ 107 h 214"/>
                <a:gd name="T2" fmla="*/ 107 w 214"/>
                <a:gd name="T3" fmla="*/ 214 h 214"/>
                <a:gd name="T4" fmla="*/ 0 w 214"/>
                <a:gd name="T5" fmla="*/ 107 h 214"/>
                <a:gd name="T6" fmla="*/ 106 w 214"/>
                <a:gd name="T7" fmla="*/ 0 h 214"/>
                <a:gd name="T8" fmla="*/ 214 w 214"/>
                <a:gd name="T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214" y="107"/>
                  </a:moveTo>
                  <a:cubicBezTo>
                    <a:pt x="150" y="115"/>
                    <a:pt x="115" y="150"/>
                    <a:pt x="107" y="214"/>
                  </a:cubicBezTo>
                  <a:cubicBezTo>
                    <a:pt x="98" y="151"/>
                    <a:pt x="64" y="114"/>
                    <a:pt x="0" y="107"/>
                  </a:cubicBezTo>
                  <a:cubicBezTo>
                    <a:pt x="62" y="98"/>
                    <a:pt x="99" y="65"/>
                    <a:pt x="106" y="0"/>
                  </a:cubicBezTo>
                  <a:cubicBezTo>
                    <a:pt x="115" y="63"/>
                    <a:pt x="150" y="99"/>
                    <a:pt x="214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auto">
            <a:xfrm>
              <a:off x="4238625" y="8072438"/>
              <a:ext cx="671513" cy="417512"/>
            </a:xfrm>
            <a:custGeom>
              <a:avLst/>
              <a:gdLst>
                <a:gd name="T0" fmla="*/ 107 w 218"/>
                <a:gd name="T1" fmla="*/ 216 h 216"/>
                <a:gd name="T2" fmla="*/ 0 w 218"/>
                <a:gd name="T3" fmla="*/ 110 h 216"/>
                <a:gd name="T4" fmla="*/ 105 w 218"/>
                <a:gd name="T5" fmla="*/ 0 h 216"/>
                <a:gd name="T6" fmla="*/ 218 w 218"/>
                <a:gd name="T7" fmla="*/ 111 h 216"/>
                <a:gd name="T8" fmla="*/ 107 w 2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6">
                  <a:moveTo>
                    <a:pt x="107" y="216"/>
                  </a:moveTo>
                  <a:cubicBezTo>
                    <a:pt x="98" y="153"/>
                    <a:pt x="64" y="118"/>
                    <a:pt x="0" y="110"/>
                  </a:cubicBezTo>
                  <a:cubicBezTo>
                    <a:pt x="63" y="102"/>
                    <a:pt x="99" y="67"/>
                    <a:pt x="105" y="0"/>
                  </a:cubicBezTo>
                  <a:cubicBezTo>
                    <a:pt x="135" y="86"/>
                    <a:pt x="136" y="87"/>
                    <a:pt x="218" y="111"/>
                  </a:cubicBezTo>
                  <a:cubicBezTo>
                    <a:pt x="150" y="118"/>
                    <a:pt x="115" y="152"/>
                    <a:pt x="107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" name="Freeform 24"/>
            <p:cNvSpPr>
              <a:spLocks/>
            </p:cNvSpPr>
            <p:nvPr userDrawn="1"/>
          </p:nvSpPr>
          <p:spPr bwMode="auto">
            <a:xfrm>
              <a:off x="3376613" y="8091488"/>
              <a:ext cx="609600" cy="385762"/>
            </a:xfrm>
            <a:custGeom>
              <a:avLst/>
              <a:gdLst>
                <a:gd name="T0" fmla="*/ 0 w 198"/>
                <a:gd name="T1" fmla="*/ 100 h 199"/>
                <a:gd name="T2" fmla="*/ 99 w 198"/>
                <a:gd name="T3" fmla="*/ 0 h 199"/>
                <a:gd name="T4" fmla="*/ 198 w 198"/>
                <a:gd name="T5" fmla="*/ 100 h 199"/>
                <a:gd name="T6" fmla="*/ 99 w 198"/>
                <a:gd name="T7" fmla="*/ 199 h 199"/>
                <a:gd name="T8" fmla="*/ 0 w 198"/>
                <a:gd name="T9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9">
                  <a:moveTo>
                    <a:pt x="0" y="100"/>
                  </a:moveTo>
                  <a:cubicBezTo>
                    <a:pt x="58" y="91"/>
                    <a:pt x="90" y="59"/>
                    <a:pt x="99" y="0"/>
                  </a:cubicBezTo>
                  <a:cubicBezTo>
                    <a:pt x="107" y="59"/>
                    <a:pt x="139" y="91"/>
                    <a:pt x="198" y="100"/>
                  </a:cubicBezTo>
                  <a:cubicBezTo>
                    <a:pt x="140" y="108"/>
                    <a:pt x="107" y="140"/>
                    <a:pt x="99" y="199"/>
                  </a:cubicBezTo>
                  <a:cubicBezTo>
                    <a:pt x="90" y="142"/>
                    <a:pt x="59" y="107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auto">
            <a:xfrm>
              <a:off x="5164138" y="8105775"/>
              <a:ext cx="593725" cy="371475"/>
            </a:xfrm>
            <a:custGeom>
              <a:avLst/>
              <a:gdLst>
                <a:gd name="T0" fmla="*/ 193 w 193"/>
                <a:gd name="T1" fmla="*/ 94 h 192"/>
                <a:gd name="T2" fmla="*/ 95 w 193"/>
                <a:gd name="T3" fmla="*/ 192 h 192"/>
                <a:gd name="T4" fmla="*/ 0 w 193"/>
                <a:gd name="T5" fmla="*/ 95 h 192"/>
                <a:gd name="T6" fmla="*/ 63 w 193"/>
                <a:gd name="T7" fmla="*/ 60 h 192"/>
                <a:gd name="T8" fmla="*/ 96 w 193"/>
                <a:gd name="T9" fmla="*/ 0 h 192"/>
                <a:gd name="T10" fmla="*/ 193 w 193"/>
                <a:gd name="T11" fmla="*/ 9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192">
                  <a:moveTo>
                    <a:pt x="193" y="94"/>
                  </a:moveTo>
                  <a:cubicBezTo>
                    <a:pt x="135" y="101"/>
                    <a:pt x="103" y="133"/>
                    <a:pt x="95" y="192"/>
                  </a:cubicBezTo>
                  <a:cubicBezTo>
                    <a:pt x="86" y="134"/>
                    <a:pt x="55" y="101"/>
                    <a:pt x="0" y="95"/>
                  </a:cubicBezTo>
                  <a:cubicBezTo>
                    <a:pt x="20" y="85"/>
                    <a:pt x="46" y="77"/>
                    <a:pt x="63" y="60"/>
                  </a:cubicBezTo>
                  <a:cubicBezTo>
                    <a:pt x="79" y="44"/>
                    <a:pt x="87" y="18"/>
                    <a:pt x="96" y="0"/>
                  </a:cubicBezTo>
                  <a:cubicBezTo>
                    <a:pt x="112" y="65"/>
                    <a:pt x="134" y="78"/>
                    <a:pt x="19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auto">
            <a:xfrm>
              <a:off x="4276725" y="7542213"/>
              <a:ext cx="584200" cy="369887"/>
            </a:xfrm>
            <a:custGeom>
              <a:avLst/>
              <a:gdLst>
                <a:gd name="T0" fmla="*/ 190 w 190"/>
                <a:gd name="T1" fmla="*/ 96 h 191"/>
                <a:gd name="T2" fmla="*/ 95 w 190"/>
                <a:gd name="T3" fmla="*/ 191 h 191"/>
                <a:gd name="T4" fmla="*/ 0 w 190"/>
                <a:gd name="T5" fmla="*/ 96 h 191"/>
                <a:gd name="T6" fmla="*/ 95 w 190"/>
                <a:gd name="T7" fmla="*/ 0 h 191"/>
                <a:gd name="T8" fmla="*/ 190 w 190"/>
                <a:gd name="T9" fmla="*/ 9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90" y="96"/>
                  </a:moveTo>
                  <a:cubicBezTo>
                    <a:pt x="134" y="104"/>
                    <a:pt x="102" y="134"/>
                    <a:pt x="95" y="191"/>
                  </a:cubicBezTo>
                  <a:cubicBezTo>
                    <a:pt x="87" y="135"/>
                    <a:pt x="56" y="103"/>
                    <a:pt x="0" y="96"/>
                  </a:cubicBezTo>
                  <a:cubicBezTo>
                    <a:pt x="55" y="88"/>
                    <a:pt x="88" y="57"/>
                    <a:pt x="95" y="0"/>
                  </a:cubicBezTo>
                  <a:cubicBezTo>
                    <a:pt x="103" y="57"/>
                    <a:pt x="134" y="88"/>
                    <a:pt x="19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auto">
            <a:xfrm>
              <a:off x="4276725" y="8659813"/>
              <a:ext cx="581025" cy="373062"/>
            </a:xfrm>
            <a:custGeom>
              <a:avLst/>
              <a:gdLst>
                <a:gd name="T0" fmla="*/ 189 w 189"/>
                <a:gd name="T1" fmla="*/ 94 h 193"/>
                <a:gd name="T2" fmla="*/ 94 w 189"/>
                <a:gd name="T3" fmla="*/ 193 h 193"/>
                <a:gd name="T4" fmla="*/ 0 w 189"/>
                <a:gd name="T5" fmla="*/ 95 h 193"/>
                <a:gd name="T6" fmla="*/ 95 w 189"/>
                <a:gd name="T7" fmla="*/ 0 h 193"/>
                <a:gd name="T8" fmla="*/ 189 w 189"/>
                <a:gd name="T9" fmla="*/ 9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3">
                  <a:moveTo>
                    <a:pt x="189" y="94"/>
                  </a:moveTo>
                  <a:cubicBezTo>
                    <a:pt x="127" y="109"/>
                    <a:pt x="115" y="121"/>
                    <a:pt x="94" y="193"/>
                  </a:cubicBezTo>
                  <a:cubicBezTo>
                    <a:pt x="87" y="134"/>
                    <a:pt x="56" y="102"/>
                    <a:pt x="0" y="95"/>
                  </a:cubicBezTo>
                  <a:cubicBezTo>
                    <a:pt x="55" y="87"/>
                    <a:pt x="87" y="56"/>
                    <a:pt x="95" y="0"/>
                  </a:cubicBezTo>
                  <a:cubicBezTo>
                    <a:pt x="103" y="56"/>
                    <a:pt x="133" y="87"/>
                    <a:pt x="189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auto">
            <a:xfrm>
              <a:off x="5607050" y="8388350"/>
              <a:ext cx="579438" cy="352425"/>
            </a:xfrm>
            <a:custGeom>
              <a:avLst/>
              <a:gdLst>
                <a:gd name="T0" fmla="*/ 95 w 188"/>
                <a:gd name="T1" fmla="*/ 0 h 182"/>
                <a:gd name="T2" fmla="*/ 188 w 188"/>
                <a:gd name="T3" fmla="*/ 90 h 182"/>
                <a:gd name="T4" fmla="*/ 95 w 188"/>
                <a:gd name="T5" fmla="*/ 182 h 182"/>
                <a:gd name="T6" fmla="*/ 0 w 188"/>
                <a:gd name="T7" fmla="*/ 91 h 182"/>
                <a:gd name="T8" fmla="*/ 95 w 188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2">
                  <a:moveTo>
                    <a:pt x="95" y="0"/>
                  </a:moveTo>
                  <a:cubicBezTo>
                    <a:pt x="104" y="53"/>
                    <a:pt x="133" y="83"/>
                    <a:pt x="188" y="90"/>
                  </a:cubicBezTo>
                  <a:cubicBezTo>
                    <a:pt x="135" y="99"/>
                    <a:pt x="103" y="127"/>
                    <a:pt x="95" y="182"/>
                  </a:cubicBezTo>
                  <a:cubicBezTo>
                    <a:pt x="86" y="128"/>
                    <a:pt x="55" y="98"/>
                    <a:pt x="0" y="91"/>
                  </a:cubicBezTo>
                  <a:cubicBezTo>
                    <a:pt x="54" y="83"/>
                    <a:pt x="86" y="55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auto">
            <a:xfrm>
              <a:off x="2946400" y="8386763"/>
              <a:ext cx="574675" cy="354012"/>
            </a:xfrm>
            <a:custGeom>
              <a:avLst/>
              <a:gdLst>
                <a:gd name="T0" fmla="*/ 187 w 187"/>
                <a:gd name="T1" fmla="*/ 92 h 183"/>
                <a:gd name="T2" fmla="*/ 95 w 187"/>
                <a:gd name="T3" fmla="*/ 183 h 183"/>
                <a:gd name="T4" fmla="*/ 0 w 187"/>
                <a:gd name="T5" fmla="*/ 92 h 183"/>
                <a:gd name="T6" fmla="*/ 95 w 187"/>
                <a:gd name="T7" fmla="*/ 0 h 183"/>
                <a:gd name="T8" fmla="*/ 187 w 187"/>
                <a:gd name="T9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3">
                  <a:moveTo>
                    <a:pt x="187" y="92"/>
                  </a:moveTo>
                  <a:cubicBezTo>
                    <a:pt x="134" y="100"/>
                    <a:pt x="104" y="129"/>
                    <a:pt x="95" y="183"/>
                  </a:cubicBezTo>
                  <a:cubicBezTo>
                    <a:pt x="86" y="129"/>
                    <a:pt x="55" y="98"/>
                    <a:pt x="0" y="92"/>
                  </a:cubicBezTo>
                  <a:cubicBezTo>
                    <a:pt x="54" y="84"/>
                    <a:pt x="86" y="55"/>
                    <a:pt x="95" y="0"/>
                  </a:cubicBezTo>
                  <a:cubicBezTo>
                    <a:pt x="104" y="54"/>
                    <a:pt x="133" y="84"/>
                    <a:pt x="18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" name="Freeform 30"/>
            <p:cNvSpPr>
              <a:spLocks/>
            </p:cNvSpPr>
            <p:nvPr userDrawn="1"/>
          </p:nvSpPr>
          <p:spPr bwMode="auto">
            <a:xfrm>
              <a:off x="2957513" y="7827963"/>
              <a:ext cx="563563" cy="347662"/>
            </a:xfrm>
            <a:custGeom>
              <a:avLst/>
              <a:gdLst>
                <a:gd name="T0" fmla="*/ 0 w 183"/>
                <a:gd name="T1" fmla="*/ 89 h 179"/>
                <a:gd name="T2" fmla="*/ 91 w 183"/>
                <a:gd name="T3" fmla="*/ 0 h 179"/>
                <a:gd name="T4" fmla="*/ 183 w 183"/>
                <a:gd name="T5" fmla="*/ 92 h 179"/>
                <a:gd name="T6" fmla="*/ 93 w 183"/>
                <a:gd name="T7" fmla="*/ 179 h 179"/>
                <a:gd name="T8" fmla="*/ 60 w 183"/>
                <a:gd name="T9" fmla="*/ 121 h 179"/>
                <a:gd name="T10" fmla="*/ 0 w 183"/>
                <a:gd name="T1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79">
                  <a:moveTo>
                    <a:pt x="0" y="89"/>
                  </a:moveTo>
                  <a:cubicBezTo>
                    <a:pt x="51" y="85"/>
                    <a:pt x="82" y="55"/>
                    <a:pt x="91" y="0"/>
                  </a:cubicBezTo>
                  <a:cubicBezTo>
                    <a:pt x="99" y="54"/>
                    <a:pt x="130" y="84"/>
                    <a:pt x="183" y="92"/>
                  </a:cubicBezTo>
                  <a:cubicBezTo>
                    <a:pt x="130" y="100"/>
                    <a:pt x="99" y="129"/>
                    <a:pt x="93" y="179"/>
                  </a:cubicBezTo>
                  <a:cubicBezTo>
                    <a:pt x="83" y="160"/>
                    <a:pt x="75" y="136"/>
                    <a:pt x="60" y="121"/>
                  </a:cubicBezTo>
                  <a:cubicBezTo>
                    <a:pt x="44" y="106"/>
                    <a:pt x="20" y="99"/>
                    <a:pt x="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auto">
            <a:xfrm>
              <a:off x="5607050" y="7827963"/>
              <a:ext cx="585788" cy="361950"/>
            </a:xfrm>
            <a:custGeom>
              <a:avLst/>
              <a:gdLst>
                <a:gd name="T0" fmla="*/ 190 w 190"/>
                <a:gd name="T1" fmla="*/ 89 h 187"/>
                <a:gd name="T2" fmla="*/ 94 w 190"/>
                <a:gd name="T3" fmla="*/ 187 h 187"/>
                <a:gd name="T4" fmla="*/ 0 w 190"/>
                <a:gd name="T5" fmla="*/ 92 h 187"/>
                <a:gd name="T6" fmla="*/ 94 w 190"/>
                <a:gd name="T7" fmla="*/ 0 h 187"/>
                <a:gd name="T8" fmla="*/ 190 w 190"/>
                <a:gd name="T9" fmla="*/ 8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7">
                  <a:moveTo>
                    <a:pt x="190" y="89"/>
                  </a:moveTo>
                  <a:cubicBezTo>
                    <a:pt x="114" y="121"/>
                    <a:pt x="114" y="121"/>
                    <a:pt x="94" y="187"/>
                  </a:cubicBezTo>
                  <a:cubicBezTo>
                    <a:pt x="86" y="129"/>
                    <a:pt x="55" y="99"/>
                    <a:pt x="0" y="92"/>
                  </a:cubicBezTo>
                  <a:cubicBezTo>
                    <a:pt x="54" y="84"/>
                    <a:pt x="86" y="56"/>
                    <a:pt x="94" y="0"/>
                  </a:cubicBezTo>
                  <a:cubicBezTo>
                    <a:pt x="104" y="53"/>
                    <a:pt x="132" y="85"/>
                    <a:pt x="19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2" name="Freeform 32"/>
            <p:cNvSpPr>
              <a:spLocks/>
            </p:cNvSpPr>
            <p:nvPr userDrawn="1"/>
          </p:nvSpPr>
          <p:spPr bwMode="auto">
            <a:xfrm>
              <a:off x="5181600" y="8678863"/>
              <a:ext cx="533400" cy="334962"/>
            </a:xfrm>
            <a:custGeom>
              <a:avLst/>
              <a:gdLst>
                <a:gd name="T0" fmla="*/ 173 w 173"/>
                <a:gd name="T1" fmla="*/ 87 h 173"/>
                <a:gd name="T2" fmla="*/ 89 w 173"/>
                <a:gd name="T3" fmla="*/ 173 h 173"/>
                <a:gd name="T4" fmla="*/ 0 w 173"/>
                <a:gd name="T5" fmla="*/ 85 h 173"/>
                <a:gd name="T6" fmla="*/ 87 w 173"/>
                <a:gd name="T7" fmla="*/ 0 h 173"/>
                <a:gd name="T8" fmla="*/ 118 w 173"/>
                <a:gd name="T9" fmla="*/ 56 h 173"/>
                <a:gd name="T10" fmla="*/ 173 w 173"/>
                <a:gd name="T11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3">
                  <a:moveTo>
                    <a:pt x="173" y="87"/>
                  </a:moveTo>
                  <a:cubicBezTo>
                    <a:pt x="125" y="93"/>
                    <a:pt x="97" y="122"/>
                    <a:pt x="89" y="173"/>
                  </a:cubicBezTo>
                  <a:cubicBezTo>
                    <a:pt x="80" y="122"/>
                    <a:pt x="53" y="92"/>
                    <a:pt x="0" y="85"/>
                  </a:cubicBezTo>
                  <a:cubicBezTo>
                    <a:pt x="51" y="77"/>
                    <a:pt x="81" y="48"/>
                    <a:pt x="87" y="0"/>
                  </a:cubicBezTo>
                  <a:cubicBezTo>
                    <a:pt x="96" y="19"/>
                    <a:pt x="103" y="41"/>
                    <a:pt x="118" y="56"/>
                  </a:cubicBezTo>
                  <a:cubicBezTo>
                    <a:pt x="132" y="70"/>
                    <a:pt x="155" y="77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3" name="Freeform 33"/>
            <p:cNvSpPr>
              <a:spLocks/>
            </p:cNvSpPr>
            <p:nvPr userDrawn="1"/>
          </p:nvSpPr>
          <p:spPr bwMode="auto">
            <a:xfrm>
              <a:off x="3408363" y="7556500"/>
              <a:ext cx="544513" cy="341312"/>
            </a:xfrm>
            <a:custGeom>
              <a:avLst/>
              <a:gdLst>
                <a:gd name="T0" fmla="*/ 89 w 177"/>
                <a:gd name="T1" fmla="*/ 0 h 176"/>
                <a:gd name="T2" fmla="*/ 177 w 177"/>
                <a:gd name="T3" fmla="*/ 88 h 176"/>
                <a:gd name="T4" fmla="*/ 89 w 177"/>
                <a:gd name="T5" fmla="*/ 176 h 176"/>
                <a:gd name="T6" fmla="*/ 0 w 177"/>
                <a:gd name="T7" fmla="*/ 88 h 176"/>
                <a:gd name="T8" fmla="*/ 89 w 177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6">
                  <a:moveTo>
                    <a:pt x="89" y="0"/>
                  </a:moveTo>
                  <a:cubicBezTo>
                    <a:pt x="97" y="51"/>
                    <a:pt x="126" y="80"/>
                    <a:pt x="177" y="88"/>
                  </a:cubicBezTo>
                  <a:cubicBezTo>
                    <a:pt x="126" y="96"/>
                    <a:pt x="97" y="124"/>
                    <a:pt x="89" y="176"/>
                  </a:cubicBezTo>
                  <a:cubicBezTo>
                    <a:pt x="81" y="125"/>
                    <a:pt x="52" y="95"/>
                    <a:pt x="0" y="88"/>
                  </a:cubicBezTo>
                  <a:cubicBezTo>
                    <a:pt x="51" y="80"/>
                    <a:pt x="81" y="52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4" name="Freeform 34"/>
            <p:cNvSpPr>
              <a:spLocks/>
            </p:cNvSpPr>
            <p:nvPr userDrawn="1"/>
          </p:nvSpPr>
          <p:spPr bwMode="auto">
            <a:xfrm>
              <a:off x="5207000" y="7564438"/>
              <a:ext cx="520700" cy="328612"/>
            </a:xfrm>
            <a:custGeom>
              <a:avLst/>
              <a:gdLst>
                <a:gd name="T0" fmla="*/ 83 w 169"/>
                <a:gd name="T1" fmla="*/ 0 h 169"/>
                <a:gd name="T2" fmla="*/ 169 w 169"/>
                <a:gd name="T3" fmla="*/ 83 h 169"/>
                <a:gd name="T4" fmla="*/ 83 w 169"/>
                <a:gd name="T5" fmla="*/ 169 h 169"/>
                <a:gd name="T6" fmla="*/ 52 w 169"/>
                <a:gd name="T7" fmla="*/ 113 h 169"/>
                <a:gd name="T8" fmla="*/ 0 w 169"/>
                <a:gd name="T9" fmla="*/ 84 h 169"/>
                <a:gd name="T10" fmla="*/ 52 w 169"/>
                <a:gd name="T11" fmla="*/ 55 h 169"/>
                <a:gd name="T12" fmla="*/ 83 w 169"/>
                <a:gd name="T1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9">
                  <a:moveTo>
                    <a:pt x="83" y="0"/>
                  </a:moveTo>
                  <a:cubicBezTo>
                    <a:pt x="89" y="47"/>
                    <a:pt x="118" y="76"/>
                    <a:pt x="169" y="83"/>
                  </a:cubicBezTo>
                  <a:cubicBezTo>
                    <a:pt x="119" y="92"/>
                    <a:pt x="89" y="119"/>
                    <a:pt x="83" y="169"/>
                  </a:cubicBezTo>
                  <a:cubicBezTo>
                    <a:pt x="73" y="150"/>
                    <a:pt x="67" y="128"/>
                    <a:pt x="52" y="113"/>
                  </a:cubicBezTo>
                  <a:cubicBezTo>
                    <a:pt x="38" y="99"/>
                    <a:pt x="15" y="92"/>
                    <a:pt x="0" y="84"/>
                  </a:cubicBezTo>
                  <a:cubicBezTo>
                    <a:pt x="14" y="76"/>
                    <a:pt x="37" y="69"/>
                    <a:pt x="52" y="55"/>
                  </a:cubicBezTo>
                  <a:cubicBezTo>
                    <a:pt x="66" y="41"/>
                    <a:pt x="73" y="1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5" name="Freeform 35"/>
            <p:cNvSpPr>
              <a:spLocks/>
            </p:cNvSpPr>
            <p:nvPr userDrawn="1"/>
          </p:nvSpPr>
          <p:spPr bwMode="auto">
            <a:xfrm>
              <a:off x="3408363" y="8678863"/>
              <a:ext cx="519113" cy="325437"/>
            </a:xfrm>
            <a:custGeom>
              <a:avLst/>
              <a:gdLst>
                <a:gd name="T0" fmla="*/ 86 w 169"/>
                <a:gd name="T1" fmla="*/ 168 h 168"/>
                <a:gd name="T2" fmla="*/ 0 w 169"/>
                <a:gd name="T3" fmla="*/ 85 h 168"/>
                <a:gd name="T4" fmla="*/ 86 w 169"/>
                <a:gd name="T5" fmla="*/ 0 h 168"/>
                <a:gd name="T6" fmla="*/ 117 w 169"/>
                <a:gd name="T7" fmla="*/ 55 h 168"/>
                <a:gd name="T8" fmla="*/ 169 w 169"/>
                <a:gd name="T9" fmla="*/ 85 h 168"/>
                <a:gd name="T10" fmla="*/ 118 w 169"/>
                <a:gd name="T11" fmla="*/ 114 h 168"/>
                <a:gd name="T12" fmla="*/ 86 w 169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8">
                  <a:moveTo>
                    <a:pt x="86" y="168"/>
                  </a:moveTo>
                  <a:cubicBezTo>
                    <a:pt x="80" y="122"/>
                    <a:pt x="52" y="93"/>
                    <a:pt x="0" y="85"/>
                  </a:cubicBezTo>
                  <a:cubicBezTo>
                    <a:pt x="51" y="76"/>
                    <a:pt x="81" y="49"/>
                    <a:pt x="86" y="0"/>
                  </a:cubicBezTo>
                  <a:cubicBezTo>
                    <a:pt x="96" y="18"/>
                    <a:pt x="103" y="41"/>
                    <a:pt x="117" y="55"/>
                  </a:cubicBezTo>
                  <a:cubicBezTo>
                    <a:pt x="132" y="70"/>
                    <a:pt x="154" y="77"/>
                    <a:pt x="169" y="85"/>
                  </a:cubicBezTo>
                  <a:cubicBezTo>
                    <a:pt x="155" y="92"/>
                    <a:pt x="133" y="99"/>
                    <a:pt x="118" y="114"/>
                  </a:cubicBezTo>
                  <a:cubicBezTo>
                    <a:pt x="103" y="128"/>
                    <a:pt x="97" y="150"/>
                    <a:pt x="86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6" name="Freeform 36"/>
            <p:cNvSpPr>
              <a:spLocks/>
            </p:cNvSpPr>
            <p:nvPr userDrawn="1"/>
          </p:nvSpPr>
          <p:spPr bwMode="auto">
            <a:xfrm>
              <a:off x="2527300" y="8116888"/>
              <a:ext cx="531813" cy="336550"/>
            </a:xfrm>
            <a:custGeom>
              <a:avLst/>
              <a:gdLst>
                <a:gd name="T0" fmla="*/ 173 w 173"/>
                <a:gd name="T1" fmla="*/ 87 h 174"/>
                <a:gd name="T2" fmla="*/ 87 w 173"/>
                <a:gd name="T3" fmla="*/ 174 h 174"/>
                <a:gd name="T4" fmla="*/ 0 w 173"/>
                <a:gd name="T5" fmla="*/ 87 h 174"/>
                <a:gd name="T6" fmla="*/ 87 w 173"/>
                <a:gd name="T7" fmla="*/ 0 h 174"/>
                <a:gd name="T8" fmla="*/ 173 w 173"/>
                <a:gd name="T9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173" y="87"/>
                  </a:moveTo>
                  <a:cubicBezTo>
                    <a:pt x="122" y="94"/>
                    <a:pt x="94" y="123"/>
                    <a:pt x="87" y="174"/>
                  </a:cubicBezTo>
                  <a:cubicBezTo>
                    <a:pt x="79" y="123"/>
                    <a:pt x="52" y="94"/>
                    <a:pt x="0" y="87"/>
                  </a:cubicBezTo>
                  <a:cubicBezTo>
                    <a:pt x="50" y="79"/>
                    <a:pt x="79" y="51"/>
                    <a:pt x="87" y="0"/>
                  </a:cubicBezTo>
                  <a:cubicBezTo>
                    <a:pt x="94" y="50"/>
                    <a:pt x="122" y="79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7" name="Freeform 37"/>
            <p:cNvSpPr>
              <a:spLocks/>
            </p:cNvSpPr>
            <p:nvPr userDrawn="1"/>
          </p:nvSpPr>
          <p:spPr bwMode="auto">
            <a:xfrm>
              <a:off x="6075363" y="8123238"/>
              <a:ext cx="511175" cy="320675"/>
            </a:xfrm>
            <a:custGeom>
              <a:avLst/>
              <a:gdLst>
                <a:gd name="T0" fmla="*/ 84 w 166"/>
                <a:gd name="T1" fmla="*/ 166 h 166"/>
                <a:gd name="T2" fmla="*/ 0 w 166"/>
                <a:gd name="T3" fmla="*/ 84 h 166"/>
                <a:gd name="T4" fmla="*/ 84 w 166"/>
                <a:gd name="T5" fmla="*/ 0 h 166"/>
                <a:gd name="T6" fmla="*/ 115 w 166"/>
                <a:gd name="T7" fmla="*/ 56 h 166"/>
                <a:gd name="T8" fmla="*/ 166 w 166"/>
                <a:gd name="T9" fmla="*/ 84 h 166"/>
                <a:gd name="T10" fmla="*/ 116 w 166"/>
                <a:gd name="T11" fmla="*/ 111 h 166"/>
                <a:gd name="T12" fmla="*/ 84 w 166"/>
                <a:gd name="T13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84" y="166"/>
                  </a:moveTo>
                  <a:cubicBezTo>
                    <a:pt x="79" y="119"/>
                    <a:pt x="51" y="91"/>
                    <a:pt x="0" y="84"/>
                  </a:cubicBezTo>
                  <a:cubicBezTo>
                    <a:pt x="50" y="76"/>
                    <a:pt x="79" y="49"/>
                    <a:pt x="84" y="0"/>
                  </a:cubicBezTo>
                  <a:cubicBezTo>
                    <a:pt x="94" y="18"/>
                    <a:pt x="101" y="41"/>
                    <a:pt x="115" y="56"/>
                  </a:cubicBezTo>
                  <a:cubicBezTo>
                    <a:pt x="129" y="70"/>
                    <a:pt x="152" y="76"/>
                    <a:pt x="166" y="84"/>
                  </a:cubicBezTo>
                  <a:cubicBezTo>
                    <a:pt x="152" y="91"/>
                    <a:pt x="130" y="97"/>
                    <a:pt x="116" y="111"/>
                  </a:cubicBezTo>
                  <a:cubicBezTo>
                    <a:pt x="101" y="126"/>
                    <a:pt x="94" y="148"/>
                    <a:pt x="84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8" name="Freeform 38"/>
            <p:cNvSpPr>
              <a:spLocks/>
            </p:cNvSpPr>
            <p:nvPr userDrawn="1"/>
          </p:nvSpPr>
          <p:spPr bwMode="auto">
            <a:xfrm>
              <a:off x="4756150" y="7288213"/>
              <a:ext cx="511175" cy="325437"/>
            </a:xfrm>
            <a:custGeom>
              <a:avLst/>
              <a:gdLst>
                <a:gd name="T0" fmla="*/ 83 w 166"/>
                <a:gd name="T1" fmla="*/ 0 h 168"/>
                <a:gd name="T2" fmla="*/ 166 w 166"/>
                <a:gd name="T3" fmla="*/ 82 h 168"/>
                <a:gd name="T4" fmla="*/ 84 w 166"/>
                <a:gd name="T5" fmla="*/ 168 h 168"/>
                <a:gd name="T6" fmla="*/ 0 w 166"/>
                <a:gd name="T7" fmla="*/ 82 h 168"/>
                <a:gd name="T8" fmla="*/ 83 w 166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8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4" y="168"/>
                  </a:cubicBezTo>
                  <a:cubicBezTo>
                    <a:pt x="59" y="102"/>
                    <a:pt x="54" y="97"/>
                    <a:pt x="0" y="82"/>
                  </a:cubicBezTo>
                  <a:cubicBezTo>
                    <a:pt x="47" y="75"/>
                    <a:pt x="75" y="4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9" name="Freeform 39"/>
            <p:cNvSpPr>
              <a:spLocks/>
            </p:cNvSpPr>
            <p:nvPr userDrawn="1"/>
          </p:nvSpPr>
          <p:spPr bwMode="auto">
            <a:xfrm>
              <a:off x="3867150" y="7286625"/>
              <a:ext cx="514350" cy="322262"/>
            </a:xfrm>
            <a:custGeom>
              <a:avLst/>
              <a:gdLst>
                <a:gd name="T0" fmla="*/ 167 w 167"/>
                <a:gd name="T1" fmla="*/ 84 h 167"/>
                <a:gd name="T2" fmla="*/ 84 w 167"/>
                <a:gd name="T3" fmla="*/ 167 h 167"/>
                <a:gd name="T4" fmla="*/ 0 w 167"/>
                <a:gd name="T5" fmla="*/ 84 h 167"/>
                <a:gd name="T6" fmla="*/ 83 w 167"/>
                <a:gd name="T7" fmla="*/ 0 h 167"/>
                <a:gd name="T8" fmla="*/ 167 w 167"/>
                <a:gd name="T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7">
                  <a:moveTo>
                    <a:pt x="167" y="84"/>
                  </a:moveTo>
                  <a:cubicBezTo>
                    <a:pt x="118" y="91"/>
                    <a:pt x="92" y="119"/>
                    <a:pt x="84" y="167"/>
                  </a:cubicBezTo>
                  <a:cubicBezTo>
                    <a:pt x="76" y="119"/>
                    <a:pt x="50" y="91"/>
                    <a:pt x="0" y="84"/>
                  </a:cubicBezTo>
                  <a:cubicBezTo>
                    <a:pt x="48" y="76"/>
                    <a:pt x="77" y="50"/>
                    <a:pt x="83" y="0"/>
                  </a:cubicBezTo>
                  <a:cubicBezTo>
                    <a:pt x="92" y="49"/>
                    <a:pt x="118" y="76"/>
                    <a:pt x="167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0" name="Freeform 40"/>
            <p:cNvSpPr>
              <a:spLocks/>
            </p:cNvSpPr>
            <p:nvPr userDrawn="1"/>
          </p:nvSpPr>
          <p:spPr bwMode="auto">
            <a:xfrm>
              <a:off x="4756150" y="8961438"/>
              <a:ext cx="511175" cy="320675"/>
            </a:xfrm>
            <a:custGeom>
              <a:avLst/>
              <a:gdLst>
                <a:gd name="T0" fmla="*/ 83 w 166"/>
                <a:gd name="T1" fmla="*/ 0 h 166"/>
                <a:gd name="T2" fmla="*/ 166 w 166"/>
                <a:gd name="T3" fmla="*/ 82 h 166"/>
                <a:gd name="T4" fmla="*/ 83 w 166"/>
                <a:gd name="T5" fmla="*/ 166 h 166"/>
                <a:gd name="T6" fmla="*/ 0 w 166"/>
                <a:gd name="T7" fmla="*/ 83 h 166"/>
                <a:gd name="T8" fmla="*/ 83 w 166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3" y="166"/>
                  </a:cubicBezTo>
                  <a:cubicBezTo>
                    <a:pt x="75" y="118"/>
                    <a:pt x="49" y="90"/>
                    <a:pt x="0" y="83"/>
                  </a:cubicBezTo>
                  <a:cubicBezTo>
                    <a:pt x="47" y="75"/>
                    <a:pt x="76" y="49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1" name="Freeform 41"/>
            <p:cNvSpPr>
              <a:spLocks/>
            </p:cNvSpPr>
            <p:nvPr userDrawn="1"/>
          </p:nvSpPr>
          <p:spPr bwMode="auto">
            <a:xfrm>
              <a:off x="3867150" y="8961438"/>
              <a:ext cx="514350" cy="320675"/>
            </a:xfrm>
            <a:custGeom>
              <a:avLst/>
              <a:gdLst>
                <a:gd name="T0" fmla="*/ 84 w 167"/>
                <a:gd name="T1" fmla="*/ 0 h 166"/>
                <a:gd name="T2" fmla="*/ 167 w 167"/>
                <a:gd name="T3" fmla="*/ 83 h 166"/>
                <a:gd name="T4" fmla="*/ 84 w 167"/>
                <a:gd name="T5" fmla="*/ 166 h 166"/>
                <a:gd name="T6" fmla="*/ 0 w 167"/>
                <a:gd name="T7" fmla="*/ 83 h 166"/>
                <a:gd name="T8" fmla="*/ 84 w 16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6">
                  <a:moveTo>
                    <a:pt x="84" y="0"/>
                  </a:moveTo>
                  <a:cubicBezTo>
                    <a:pt x="91" y="48"/>
                    <a:pt x="118" y="75"/>
                    <a:pt x="167" y="83"/>
                  </a:cubicBezTo>
                  <a:cubicBezTo>
                    <a:pt x="119" y="91"/>
                    <a:pt x="91" y="116"/>
                    <a:pt x="84" y="166"/>
                  </a:cubicBezTo>
                  <a:cubicBezTo>
                    <a:pt x="76" y="118"/>
                    <a:pt x="50" y="90"/>
                    <a:pt x="0" y="83"/>
                  </a:cubicBezTo>
                  <a:cubicBezTo>
                    <a:pt x="48" y="75"/>
                    <a:pt x="76" y="49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2" name="Freeform 42"/>
            <p:cNvSpPr>
              <a:spLocks/>
            </p:cNvSpPr>
            <p:nvPr userDrawn="1"/>
          </p:nvSpPr>
          <p:spPr bwMode="auto">
            <a:xfrm>
              <a:off x="2101850" y="7851775"/>
              <a:ext cx="492125" cy="309562"/>
            </a:xfrm>
            <a:custGeom>
              <a:avLst/>
              <a:gdLst>
                <a:gd name="T0" fmla="*/ 81 w 160"/>
                <a:gd name="T1" fmla="*/ 0 h 160"/>
                <a:gd name="T2" fmla="*/ 160 w 160"/>
                <a:gd name="T3" fmla="*/ 79 h 160"/>
                <a:gd name="T4" fmla="*/ 81 w 160"/>
                <a:gd name="T5" fmla="*/ 160 h 160"/>
                <a:gd name="T6" fmla="*/ 0 w 160"/>
                <a:gd name="T7" fmla="*/ 80 h 160"/>
                <a:gd name="T8" fmla="*/ 81 w 160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81" y="0"/>
                  </a:moveTo>
                  <a:cubicBezTo>
                    <a:pt x="89" y="45"/>
                    <a:pt x="113" y="72"/>
                    <a:pt x="160" y="79"/>
                  </a:cubicBezTo>
                  <a:cubicBezTo>
                    <a:pt x="115" y="88"/>
                    <a:pt x="88" y="112"/>
                    <a:pt x="81" y="160"/>
                  </a:cubicBezTo>
                  <a:cubicBezTo>
                    <a:pt x="73" y="115"/>
                    <a:pt x="48" y="86"/>
                    <a:pt x="0" y="80"/>
                  </a:cubicBezTo>
                  <a:cubicBezTo>
                    <a:pt x="47" y="72"/>
                    <a:pt x="73" y="46"/>
                    <a:pt x="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3" name="Freeform 43"/>
            <p:cNvSpPr>
              <a:spLocks/>
            </p:cNvSpPr>
            <p:nvPr userDrawn="1"/>
          </p:nvSpPr>
          <p:spPr bwMode="auto">
            <a:xfrm>
              <a:off x="6540500" y="7854950"/>
              <a:ext cx="482600" cy="306387"/>
            </a:xfrm>
            <a:custGeom>
              <a:avLst/>
              <a:gdLst>
                <a:gd name="T0" fmla="*/ 157 w 157"/>
                <a:gd name="T1" fmla="*/ 80 h 158"/>
                <a:gd name="T2" fmla="*/ 80 w 157"/>
                <a:gd name="T3" fmla="*/ 158 h 158"/>
                <a:gd name="T4" fmla="*/ 0 w 157"/>
                <a:gd name="T5" fmla="*/ 78 h 158"/>
                <a:gd name="T6" fmla="*/ 77 w 157"/>
                <a:gd name="T7" fmla="*/ 0 h 158"/>
                <a:gd name="T8" fmla="*/ 106 w 157"/>
                <a:gd name="T9" fmla="*/ 51 h 158"/>
                <a:gd name="T10" fmla="*/ 157 w 157"/>
                <a:gd name="T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157" y="80"/>
                  </a:moveTo>
                  <a:cubicBezTo>
                    <a:pt x="113" y="85"/>
                    <a:pt x="87" y="111"/>
                    <a:pt x="80" y="158"/>
                  </a:cubicBezTo>
                  <a:cubicBezTo>
                    <a:pt x="72" y="112"/>
                    <a:pt x="47" y="85"/>
                    <a:pt x="0" y="78"/>
                  </a:cubicBezTo>
                  <a:cubicBezTo>
                    <a:pt x="45" y="70"/>
                    <a:pt x="72" y="45"/>
                    <a:pt x="77" y="0"/>
                  </a:cubicBezTo>
                  <a:cubicBezTo>
                    <a:pt x="87" y="17"/>
                    <a:pt x="93" y="38"/>
                    <a:pt x="106" y="51"/>
                  </a:cubicBezTo>
                  <a:cubicBezTo>
                    <a:pt x="119" y="64"/>
                    <a:pt x="139" y="70"/>
                    <a:pt x="157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4" name="Freeform 44"/>
            <p:cNvSpPr>
              <a:spLocks/>
            </p:cNvSpPr>
            <p:nvPr userDrawn="1"/>
          </p:nvSpPr>
          <p:spPr bwMode="auto">
            <a:xfrm>
              <a:off x="6540500" y="8408988"/>
              <a:ext cx="492125" cy="314325"/>
            </a:xfrm>
            <a:custGeom>
              <a:avLst/>
              <a:gdLst>
                <a:gd name="T0" fmla="*/ 81 w 160"/>
                <a:gd name="T1" fmla="*/ 162 h 162"/>
                <a:gd name="T2" fmla="*/ 0 w 160"/>
                <a:gd name="T3" fmla="*/ 80 h 162"/>
                <a:gd name="T4" fmla="*/ 79 w 160"/>
                <a:gd name="T5" fmla="*/ 0 h 162"/>
                <a:gd name="T6" fmla="*/ 160 w 160"/>
                <a:gd name="T7" fmla="*/ 79 h 162"/>
                <a:gd name="T8" fmla="*/ 81 w 160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2">
                  <a:moveTo>
                    <a:pt x="81" y="162"/>
                  </a:moveTo>
                  <a:cubicBezTo>
                    <a:pt x="57" y="100"/>
                    <a:pt x="49" y="92"/>
                    <a:pt x="0" y="80"/>
                  </a:cubicBezTo>
                  <a:cubicBezTo>
                    <a:pt x="45" y="72"/>
                    <a:pt x="73" y="47"/>
                    <a:pt x="79" y="0"/>
                  </a:cubicBezTo>
                  <a:cubicBezTo>
                    <a:pt x="88" y="45"/>
                    <a:pt x="112" y="73"/>
                    <a:pt x="160" y="79"/>
                  </a:cubicBezTo>
                  <a:cubicBezTo>
                    <a:pt x="114" y="87"/>
                    <a:pt x="87" y="113"/>
                    <a:pt x="81" y="1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5" name="Freeform 45"/>
            <p:cNvSpPr>
              <a:spLocks/>
            </p:cNvSpPr>
            <p:nvPr userDrawn="1"/>
          </p:nvSpPr>
          <p:spPr bwMode="auto">
            <a:xfrm>
              <a:off x="2095500" y="8397875"/>
              <a:ext cx="498475" cy="320675"/>
            </a:xfrm>
            <a:custGeom>
              <a:avLst/>
              <a:gdLst>
                <a:gd name="T0" fmla="*/ 162 w 162"/>
                <a:gd name="T1" fmla="*/ 86 h 166"/>
                <a:gd name="T2" fmla="*/ 83 w 162"/>
                <a:gd name="T3" fmla="*/ 166 h 166"/>
                <a:gd name="T4" fmla="*/ 0 w 162"/>
                <a:gd name="T5" fmla="*/ 87 h 166"/>
                <a:gd name="T6" fmla="*/ 83 w 162"/>
                <a:gd name="T7" fmla="*/ 0 h 166"/>
                <a:gd name="T8" fmla="*/ 162 w 162"/>
                <a:gd name="T9" fmla="*/ 8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6">
                  <a:moveTo>
                    <a:pt x="162" y="86"/>
                  </a:moveTo>
                  <a:cubicBezTo>
                    <a:pt x="116" y="93"/>
                    <a:pt x="91" y="120"/>
                    <a:pt x="83" y="166"/>
                  </a:cubicBezTo>
                  <a:cubicBezTo>
                    <a:pt x="75" y="120"/>
                    <a:pt x="49" y="93"/>
                    <a:pt x="0" y="87"/>
                  </a:cubicBezTo>
                  <a:cubicBezTo>
                    <a:pt x="61" y="65"/>
                    <a:pt x="70" y="56"/>
                    <a:pt x="83" y="0"/>
                  </a:cubicBezTo>
                  <a:cubicBezTo>
                    <a:pt x="91" y="51"/>
                    <a:pt x="115" y="79"/>
                    <a:pt x="162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4" name="Freeform 46"/>
            <p:cNvSpPr>
              <a:spLocks/>
            </p:cNvSpPr>
            <p:nvPr userDrawn="1"/>
          </p:nvSpPr>
          <p:spPr bwMode="auto">
            <a:xfrm>
              <a:off x="2554288" y="8691563"/>
              <a:ext cx="481013" cy="298450"/>
            </a:xfrm>
            <a:custGeom>
              <a:avLst/>
              <a:gdLst>
                <a:gd name="T0" fmla="*/ 0 w 156"/>
                <a:gd name="T1" fmla="*/ 78 h 154"/>
                <a:gd name="T2" fmla="*/ 79 w 156"/>
                <a:gd name="T3" fmla="*/ 0 h 154"/>
                <a:gd name="T4" fmla="*/ 156 w 156"/>
                <a:gd name="T5" fmla="*/ 77 h 154"/>
                <a:gd name="T6" fmla="*/ 78 w 156"/>
                <a:gd name="T7" fmla="*/ 154 h 154"/>
                <a:gd name="T8" fmla="*/ 0 w 156"/>
                <a:gd name="T9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4">
                  <a:moveTo>
                    <a:pt x="0" y="78"/>
                  </a:moveTo>
                  <a:cubicBezTo>
                    <a:pt x="50" y="65"/>
                    <a:pt x="58" y="57"/>
                    <a:pt x="79" y="0"/>
                  </a:cubicBezTo>
                  <a:cubicBezTo>
                    <a:pt x="86" y="46"/>
                    <a:pt x="111" y="71"/>
                    <a:pt x="156" y="77"/>
                  </a:cubicBezTo>
                  <a:cubicBezTo>
                    <a:pt x="113" y="85"/>
                    <a:pt x="85" y="107"/>
                    <a:pt x="78" y="154"/>
                  </a:cubicBezTo>
                  <a:cubicBezTo>
                    <a:pt x="69" y="109"/>
                    <a:pt x="44" y="84"/>
                    <a:pt x="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5" name="Freeform 47"/>
            <p:cNvSpPr>
              <a:spLocks/>
            </p:cNvSpPr>
            <p:nvPr userDrawn="1"/>
          </p:nvSpPr>
          <p:spPr bwMode="auto">
            <a:xfrm>
              <a:off x="2554288" y="7580313"/>
              <a:ext cx="481013" cy="292100"/>
            </a:xfrm>
            <a:custGeom>
              <a:avLst/>
              <a:gdLst>
                <a:gd name="T0" fmla="*/ 0 w 156"/>
                <a:gd name="T1" fmla="*/ 76 h 151"/>
                <a:gd name="T2" fmla="*/ 78 w 156"/>
                <a:gd name="T3" fmla="*/ 0 h 151"/>
                <a:gd name="T4" fmla="*/ 156 w 156"/>
                <a:gd name="T5" fmla="*/ 75 h 151"/>
                <a:gd name="T6" fmla="*/ 78 w 156"/>
                <a:gd name="T7" fmla="*/ 151 h 151"/>
                <a:gd name="T8" fmla="*/ 0 w 156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1">
                  <a:moveTo>
                    <a:pt x="0" y="76"/>
                  </a:moveTo>
                  <a:cubicBezTo>
                    <a:pt x="45" y="69"/>
                    <a:pt x="69" y="44"/>
                    <a:pt x="78" y="0"/>
                  </a:cubicBezTo>
                  <a:cubicBezTo>
                    <a:pt x="86" y="44"/>
                    <a:pt x="111" y="69"/>
                    <a:pt x="156" y="75"/>
                  </a:cubicBezTo>
                  <a:cubicBezTo>
                    <a:pt x="113" y="83"/>
                    <a:pt x="86" y="106"/>
                    <a:pt x="78" y="151"/>
                  </a:cubicBezTo>
                  <a:cubicBezTo>
                    <a:pt x="69" y="107"/>
                    <a:pt x="44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6" name="Freeform 48"/>
            <p:cNvSpPr>
              <a:spLocks/>
            </p:cNvSpPr>
            <p:nvPr userDrawn="1"/>
          </p:nvSpPr>
          <p:spPr bwMode="auto">
            <a:xfrm>
              <a:off x="6102350" y="7573963"/>
              <a:ext cx="484188" cy="298450"/>
            </a:xfrm>
            <a:custGeom>
              <a:avLst/>
              <a:gdLst>
                <a:gd name="T0" fmla="*/ 0 w 157"/>
                <a:gd name="T1" fmla="*/ 79 h 154"/>
                <a:gd name="T2" fmla="*/ 79 w 157"/>
                <a:gd name="T3" fmla="*/ 0 h 154"/>
                <a:gd name="T4" fmla="*/ 157 w 157"/>
                <a:gd name="T5" fmla="*/ 79 h 154"/>
                <a:gd name="T6" fmla="*/ 78 w 157"/>
                <a:gd name="T7" fmla="*/ 154 h 154"/>
                <a:gd name="T8" fmla="*/ 0 w 157"/>
                <a:gd name="T9" fmla="*/ 7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4">
                  <a:moveTo>
                    <a:pt x="0" y="79"/>
                  </a:moveTo>
                  <a:cubicBezTo>
                    <a:pt x="51" y="65"/>
                    <a:pt x="59" y="57"/>
                    <a:pt x="79" y="0"/>
                  </a:cubicBezTo>
                  <a:cubicBezTo>
                    <a:pt x="86" y="48"/>
                    <a:pt x="112" y="72"/>
                    <a:pt x="157" y="79"/>
                  </a:cubicBezTo>
                  <a:cubicBezTo>
                    <a:pt x="112" y="85"/>
                    <a:pt x="86" y="109"/>
                    <a:pt x="78" y="154"/>
                  </a:cubicBezTo>
                  <a:cubicBezTo>
                    <a:pt x="69" y="111"/>
                    <a:pt x="45" y="85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7" name="Freeform 49"/>
            <p:cNvSpPr>
              <a:spLocks/>
            </p:cNvSpPr>
            <p:nvPr userDrawn="1"/>
          </p:nvSpPr>
          <p:spPr bwMode="auto">
            <a:xfrm>
              <a:off x="6099175" y="8696325"/>
              <a:ext cx="487363" cy="292100"/>
            </a:xfrm>
            <a:custGeom>
              <a:avLst/>
              <a:gdLst>
                <a:gd name="T0" fmla="*/ 0 w 158"/>
                <a:gd name="T1" fmla="*/ 76 h 151"/>
                <a:gd name="T2" fmla="*/ 78 w 158"/>
                <a:gd name="T3" fmla="*/ 0 h 151"/>
                <a:gd name="T4" fmla="*/ 158 w 158"/>
                <a:gd name="T5" fmla="*/ 75 h 151"/>
                <a:gd name="T6" fmla="*/ 79 w 158"/>
                <a:gd name="T7" fmla="*/ 151 h 151"/>
                <a:gd name="T8" fmla="*/ 0 w 158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1">
                  <a:moveTo>
                    <a:pt x="0" y="76"/>
                  </a:moveTo>
                  <a:cubicBezTo>
                    <a:pt x="44" y="69"/>
                    <a:pt x="71" y="45"/>
                    <a:pt x="78" y="0"/>
                  </a:cubicBezTo>
                  <a:cubicBezTo>
                    <a:pt x="87" y="44"/>
                    <a:pt x="112" y="70"/>
                    <a:pt x="158" y="75"/>
                  </a:cubicBezTo>
                  <a:cubicBezTo>
                    <a:pt x="113" y="82"/>
                    <a:pt x="86" y="106"/>
                    <a:pt x="79" y="151"/>
                  </a:cubicBezTo>
                  <a:cubicBezTo>
                    <a:pt x="70" y="107"/>
                    <a:pt x="45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8" name="Freeform 50"/>
            <p:cNvSpPr>
              <a:spLocks/>
            </p:cNvSpPr>
            <p:nvPr userDrawn="1"/>
          </p:nvSpPr>
          <p:spPr bwMode="auto">
            <a:xfrm>
              <a:off x="1676400" y="8140700"/>
              <a:ext cx="458788" cy="290512"/>
            </a:xfrm>
            <a:custGeom>
              <a:avLst/>
              <a:gdLst>
                <a:gd name="T0" fmla="*/ 149 w 149"/>
                <a:gd name="T1" fmla="*/ 75 h 150"/>
                <a:gd name="T2" fmla="*/ 75 w 149"/>
                <a:gd name="T3" fmla="*/ 150 h 150"/>
                <a:gd name="T4" fmla="*/ 0 w 149"/>
                <a:gd name="T5" fmla="*/ 75 h 150"/>
                <a:gd name="T6" fmla="*/ 74 w 149"/>
                <a:gd name="T7" fmla="*/ 0 h 150"/>
                <a:gd name="T8" fmla="*/ 149 w 149"/>
                <a:gd name="T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0">
                  <a:moveTo>
                    <a:pt x="149" y="75"/>
                  </a:moveTo>
                  <a:cubicBezTo>
                    <a:pt x="105" y="82"/>
                    <a:pt x="82" y="106"/>
                    <a:pt x="75" y="150"/>
                  </a:cubicBezTo>
                  <a:cubicBezTo>
                    <a:pt x="68" y="106"/>
                    <a:pt x="44" y="82"/>
                    <a:pt x="0" y="75"/>
                  </a:cubicBezTo>
                  <a:cubicBezTo>
                    <a:pt x="43" y="67"/>
                    <a:pt x="69" y="44"/>
                    <a:pt x="74" y="0"/>
                  </a:cubicBezTo>
                  <a:cubicBezTo>
                    <a:pt x="82" y="43"/>
                    <a:pt x="106" y="68"/>
                    <a:pt x="149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9" name="Freeform 51"/>
            <p:cNvSpPr>
              <a:spLocks/>
            </p:cNvSpPr>
            <p:nvPr userDrawn="1"/>
          </p:nvSpPr>
          <p:spPr bwMode="auto">
            <a:xfrm>
              <a:off x="6999288" y="8140700"/>
              <a:ext cx="461963" cy="287337"/>
            </a:xfrm>
            <a:custGeom>
              <a:avLst/>
              <a:gdLst>
                <a:gd name="T0" fmla="*/ 0 w 150"/>
                <a:gd name="T1" fmla="*/ 75 h 149"/>
                <a:gd name="T2" fmla="*/ 74 w 150"/>
                <a:gd name="T3" fmla="*/ 0 h 149"/>
                <a:gd name="T4" fmla="*/ 150 w 150"/>
                <a:gd name="T5" fmla="*/ 74 h 149"/>
                <a:gd name="T6" fmla="*/ 75 w 150"/>
                <a:gd name="T7" fmla="*/ 149 h 149"/>
                <a:gd name="T8" fmla="*/ 0 w 150"/>
                <a:gd name="T9" fmla="*/ 7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49">
                  <a:moveTo>
                    <a:pt x="0" y="75"/>
                  </a:moveTo>
                  <a:cubicBezTo>
                    <a:pt x="43" y="67"/>
                    <a:pt x="68" y="44"/>
                    <a:pt x="74" y="0"/>
                  </a:cubicBezTo>
                  <a:cubicBezTo>
                    <a:pt x="83" y="42"/>
                    <a:pt x="104" y="69"/>
                    <a:pt x="150" y="74"/>
                  </a:cubicBezTo>
                  <a:cubicBezTo>
                    <a:pt x="107" y="82"/>
                    <a:pt x="81" y="105"/>
                    <a:pt x="75" y="149"/>
                  </a:cubicBezTo>
                  <a:cubicBezTo>
                    <a:pt x="67" y="108"/>
                    <a:pt x="45" y="81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70" name="Freeform 52"/>
            <p:cNvSpPr>
              <a:spLocks/>
            </p:cNvSpPr>
            <p:nvPr userDrawn="1"/>
          </p:nvSpPr>
          <p:spPr bwMode="auto">
            <a:xfrm>
              <a:off x="5675313" y="7308850"/>
              <a:ext cx="449263" cy="276225"/>
            </a:xfrm>
            <a:custGeom>
              <a:avLst/>
              <a:gdLst>
                <a:gd name="T0" fmla="*/ 73 w 146"/>
                <a:gd name="T1" fmla="*/ 142 h 142"/>
                <a:gd name="T2" fmla="*/ 0 w 146"/>
                <a:gd name="T3" fmla="*/ 72 h 142"/>
                <a:gd name="T4" fmla="*/ 72 w 146"/>
                <a:gd name="T5" fmla="*/ 0 h 142"/>
                <a:gd name="T6" fmla="*/ 146 w 146"/>
                <a:gd name="T7" fmla="*/ 71 h 142"/>
                <a:gd name="T8" fmla="*/ 73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142"/>
                  </a:moveTo>
                  <a:cubicBezTo>
                    <a:pt x="65" y="102"/>
                    <a:pt x="41" y="79"/>
                    <a:pt x="0" y="72"/>
                  </a:cubicBezTo>
                  <a:cubicBezTo>
                    <a:pt x="40" y="64"/>
                    <a:pt x="65" y="43"/>
                    <a:pt x="72" y="0"/>
                  </a:cubicBezTo>
                  <a:cubicBezTo>
                    <a:pt x="81" y="40"/>
                    <a:pt x="103" y="66"/>
                    <a:pt x="146" y="71"/>
                  </a:cubicBezTo>
                  <a:cubicBezTo>
                    <a:pt x="105" y="79"/>
                    <a:pt x="80" y="101"/>
                    <a:pt x="73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71" name="Freeform 53"/>
            <p:cNvSpPr>
              <a:spLocks/>
            </p:cNvSpPr>
            <p:nvPr userDrawn="1"/>
          </p:nvSpPr>
          <p:spPr bwMode="auto">
            <a:xfrm>
              <a:off x="3013075" y="8985250"/>
              <a:ext cx="449263" cy="274637"/>
            </a:xfrm>
            <a:custGeom>
              <a:avLst/>
              <a:gdLst>
                <a:gd name="T0" fmla="*/ 73 w 146"/>
                <a:gd name="T1" fmla="*/ 0 h 142"/>
                <a:gd name="T2" fmla="*/ 146 w 146"/>
                <a:gd name="T3" fmla="*/ 71 h 142"/>
                <a:gd name="T4" fmla="*/ 73 w 146"/>
                <a:gd name="T5" fmla="*/ 142 h 142"/>
                <a:gd name="T6" fmla="*/ 0 w 146"/>
                <a:gd name="T7" fmla="*/ 71 h 142"/>
                <a:gd name="T8" fmla="*/ 73 w 14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0"/>
                  </a:moveTo>
                  <a:cubicBezTo>
                    <a:pt x="81" y="41"/>
                    <a:pt x="104" y="64"/>
                    <a:pt x="146" y="71"/>
                  </a:cubicBezTo>
                  <a:cubicBezTo>
                    <a:pt x="105" y="78"/>
                    <a:pt x="80" y="100"/>
                    <a:pt x="73" y="142"/>
                  </a:cubicBezTo>
                  <a:cubicBezTo>
                    <a:pt x="65" y="102"/>
                    <a:pt x="43" y="77"/>
                    <a:pt x="0" y="71"/>
                  </a:cubicBezTo>
                  <a:cubicBezTo>
                    <a:pt x="41" y="63"/>
                    <a:pt x="65" y="41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2" name="Freeform 54"/>
            <p:cNvSpPr>
              <a:spLocks/>
            </p:cNvSpPr>
            <p:nvPr userDrawn="1"/>
          </p:nvSpPr>
          <p:spPr bwMode="auto">
            <a:xfrm>
              <a:off x="3013075" y="7308850"/>
              <a:ext cx="447675" cy="277812"/>
            </a:xfrm>
            <a:custGeom>
              <a:avLst/>
              <a:gdLst>
                <a:gd name="T0" fmla="*/ 145 w 145"/>
                <a:gd name="T1" fmla="*/ 71 h 143"/>
                <a:gd name="T2" fmla="*/ 73 w 145"/>
                <a:gd name="T3" fmla="*/ 143 h 143"/>
                <a:gd name="T4" fmla="*/ 0 w 145"/>
                <a:gd name="T5" fmla="*/ 72 h 143"/>
                <a:gd name="T6" fmla="*/ 72 w 145"/>
                <a:gd name="T7" fmla="*/ 0 h 143"/>
                <a:gd name="T8" fmla="*/ 145 w 145"/>
                <a:gd name="T9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3">
                  <a:moveTo>
                    <a:pt x="145" y="71"/>
                  </a:moveTo>
                  <a:cubicBezTo>
                    <a:pt x="104" y="79"/>
                    <a:pt x="80" y="101"/>
                    <a:pt x="73" y="143"/>
                  </a:cubicBezTo>
                  <a:cubicBezTo>
                    <a:pt x="64" y="103"/>
                    <a:pt x="42" y="78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0"/>
                    <a:pt x="103" y="65"/>
                    <a:pt x="145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3" name="Freeform 55"/>
            <p:cNvSpPr>
              <a:spLocks/>
            </p:cNvSpPr>
            <p:nvPr userDrawn="1"/>
          </p:nvSpPr>
          <p:spPr bwMode="auto">
            <a:xfrm>
              <a:off x="5675313" y="8982075"/>
              <a:ext cx="449263" cy="277812"/>
            </a:xfrm>
            <a:custGeom>
              <a:avLst/>
              <a:gdLst>
                <a:gd name="T0" fmla="*/ 73 w 146"/>
                <a:gd name="T1" fmla="*/ 143 h 143"/>
                <a:gd name="T2" fmla="*/ 0 w 146"/>
                <a:gd name="T3" fmla="*/ 72 h 143"/>
                <a:gd name="T4" fmla="*/ 72 w 146"/>
                <a:gd name="T5" fmla="*/ 0 h 143"/>
                <a:gd name="T6" fmla="*/ 146 w 146"/>
                <a:gd name="T7" fmla="*/ 71 h 143"/>
                <a:gd name="T8" fmla="*/ 73 w 146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3">
                  <a:moveTo>
                    <a:pt x="73" y="143"/>
                  </a:moveTo>
                  <a:cubicBezTo>
                    <a:pt x="65" y="101"/>
                    <a:pt x="41" y="79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1"/>
                    <a:pt x="103" y="65"/>
                    <a:pt x="146" y="71"/>
                  </a:cubicBezTo>
                  <a:cubicBezTo>
                    <a:pt x="106" y="79"/>
                    <a:pt x="79" y="100"/>
                    <a:pt x="73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4" name="Freeform 56"/>
            <p:cNvSpPr>
              <a:spLocks/>
            </p:cNvSpPr>
            <p:nvPr userDrawn="1"/>
          </p:nvSpPr>
          <p:spPr bwMode="auto">
            <a:xfrm>
              <a:off x="4346575" y="9263063"/>
              <a:ext cx="441325" cy="277812"/>
            </a:xfrm>
            <a:custGeom>
              <a:avLst/>
              <a:gdLst>
                <a:gd name="T0" fmla="*/ 72 w 143"/>
                <a:gd name="T1" fmla="*/ 0 h 143"/>
                <a:gd name="T2" fmla="*/ 143 w 143"/>
                <a:gd name="T3" fmla="*/ 71 h 143"/>
                <a:gd name="T4" fmla="*/ 72 w 143"/>
                <a:gd name="T5" fmla="*/ 143 h 143"/>
                <a:gd name="T6" fmla="*/ 0 w 143"/>
                <a:gd name="T7" fmla="*/ 71 h 143"/>
                <a:gd name="T8" fmla="*/ 72 w 143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72" y="0"/>
                  </a:moveTo>
                  <a:cubicBezTo>
                    <a:pt x="78" y="41"/>
                    <a:pt x="102" y="64"/>
                    <a:pt x="143" y="71"/>
                  </a:cubicBezTo>
                  <a:cubicBezTo>
                    <a:pt x="103" y="78"/>
                    <a:pt x="78" y="100"/>
                    <a:pt x="72" y="143"/>
                  </a:cubicBezTo>
                  <a:cubicBezTo>
                    <a:pt x="65" y="101"/>
                    <a:pt x="42" y="77"/>
                    <a:pt x="0" y="71"/>
                  </a:cubicBezTo>
                  <a:cubicBezTo>
                    <a:pt x="41" y="64"/>
                    <a:pt x="65" y="4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5" name="Freeform 57"/>
            <p:cNvSpPr>
              <a:spLocks/>
            </p:cNvSpPr>
            <p:nvPr userDrawn="1"/>
          </p:nvSpPr>
          <p:spPr bwMode="auto">
            <a:xfrm>
              <a:off x="4349750" y="7031038"/>
              <a:ext cx="441325" cy="276225"/>
            </a:xfrm>
            <a:custGeom>
              <a:avLst/>
              <a:gdLst>
                <a:gd name="T0" fmla="*/ 0 w 143"/>
                <a:gd name="T1" fmla="*/ 72 h 143"/>
                <a:gd name="T2" fmla="*/ 71 w 143"/>
                <a:gd name="T3" fmla="*/ 0 h 143"/>
                <a:gd name="T4" fmla="*/ 143 w 143"/>
                <a:gd name="T5" fmla="*/ 71 h 143"/>
                <a:gd name="T6" fmla="*/ 71 w 143"/>
                <a:gd name="T7" fmla="*/ 143 h 143"/>
                <a:gd name="T8" fmla="*/ 0 w 143"/>
                <a:gd name="T9" fmla="*/ 7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0" y="72"/>
                  </a:moveTo>
                  <a:cubicBezTo>
                    <a:pt x="41" y="65"/>
                    <a:pt x="63" y="41"/>
                    <a:pt x="71" y="0"/>
                  </a:cubicBezTo>
                  <a:cubicBezTo>
                    <a:pt x="78" y="41"/>
                    <a:pt x="101" y="65"/>
                    <a:pt x="143" y="71"/>
                  </a:cubicBezTo>
                  <a:cubicBezTo>
                    <a:pt x="102" y="79"/>
                    <a:pt x="77" y="101"/>
                    <a:pt x="71" y="143"/>
                  </a:cubicBezTo>
                  <a:cubicBezTo>
                    <a:pt x="63" y="103"/>
                    <a:pt x="41" y="78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6" name="Freeform 58"/>
            <p:cNvSpPr>
              <a:spLocks/>
            </p:cNvSpPr>
            <p:nvPr userDrawn="1"/>
          </p:nvSpPr>
          <p:spPr bwMode="auto">
            <a:xfrm>
              <a:off x="74644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7" name="Freeform 59"/>
            <p:cNvSpPr>
              <a:spLocks/>
            </p:cNvSpPr>
            <p:nvPr userDrawn="1"/>
          </p:nvSpPr>
          <p:spPr bwMode="auto">
            <a:xfrm>
              <a:off x="12541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8" name="Freeform 60"/>
            <p:cNvSpPr>
              <a:spLocks/>
            </p:cNvSpPr>
            <p:nvPr userDrawn="1"/>
          </p:nvSpPr>
          <p:spPr bwMode="auto">
            <a:xfrm>
              <a:off x="1260475" y="7878763"/>
              <a:ext cx="412750" cy="258762"/>
            </a:xfrm>
            <a:custGeom>
              <a:avLst/>
              <a:gdLst>
                <a:gd name="T0" fmla="*/ 134 w 134"/>
                <a:gd name="T1" fmla="*/ 65 h 134"/>
                <a:gd name="T2" fmla="*/ 66 w 134"/>
                <a:gd name="T3" fmla="*/ 134 h 134"/>
                <a:gd name="T4" fmla="*/ 0 w 134"/>
                <a:gd name="T5" fmla="*/ 68 h 134"/>
                <a:gd name="T6" fmla="*/ 43 w 134"/>
                <a:gd name="T7" fmla="*/ 43 h 134"/>
                <a:gd name="T8" fmla="*/ 67 w 134"/>
                <a:gd name="T9" fmla="*/ 0 h 134"/>
                <a:gd name="T10" fmla="*/ 134 w 134"/>
                <a:gd name="T11" fmla="*/ 6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34">
                  <a:moveTo>
                    <a:pt x="134" y="65"/>
                  </a:moveTo>
                  <a:cubicBezTo>
                    <a:pt x="95" y="73"/>
                    <a:pt x="72" y="94"/>
                    <a:pt x="66" y="134"/>
                  </a:cubicBezTo>
                  <a:cubicBezTo>
                    <a:pt x="59" y="95"/>
                    <a:pt x="37" y="72"/>
                    <a:pt x="0" y="68"/>
                  </a:cubicBezTo>
                  <a:cubicBezTo>
                    <a:pt x="15" y="59"/>
                    <a:pt x="32" y="54"/>
                    <a:pt x="43" y="43"/>
                  </a:cubicBezTo>
                  <a:cubicBezTo>
                    <a:pt x="54" y="32"/>
                    <a:pt x="59" y="15"/>
                    <a:pt x="67" y="0"/>
                  </a:cubicBezTo>
                  <a:cubicBezTo>
                    <a:pt x="73" y="36"/>
                    <a:pt x="94" y="59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9" name="Freeform 61"/>
            <p:cNvSpPr>
              <a:spLocks/>
            </p:cNvSpPr>
            <p:nvPr userDrawn="1"/>
          </p:nvSpPr>
          <p:spPr bwMode="auto">
            <a:xfrm>
              <a:off x="7461250" y="7875588"/>
              <a:ext cx="422275" cy="260350"/>
            </a:xfrm>
            <a:custGeom>
              <a:avLst/>
              <a:gdLst>
                <a:gd name="T0" fmla="*/ 69 w 137"/>
                <a:gd name="T1" fmla="*/ 0 h 135"/>
                <a:gd name="T2" fmla="*/ 137 w 137"/>
                <a:gd name="T3" fmla="*/ 68 h 135"/>
                <a:gd name="T4" fmla="*/ 69 w 137"/>
                <a:gd name="T5" fmla="*/ 135 h 135"/>
                <a:gd name="T6" fmla="*/ 0 w 137"/>
                <a:gd name="T7" fmla="*/ 68 h 135"/>
                <a:gd name="T8" fmla="*/ 69 w 13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5">
                  <a:moveTo>
                    <a:pt x="69" y="0"/>
                  </a:moveTo>
                  <a:cubicBezTo>
                    <a:pt x="76" y="39"/>
                    <a:pt x="98" y="61"/>
                    <a:pt x="137" y="68"/>
                  </a:cubicBezTo>
                  <a:cubicBezTo>
                    <a:pt x="98" y="75"/>
                    <a:pt x="75" y="96"/>
                    <a:pt x="69" y="135"/>
                  </a:cubicBezTo>
                  <a:cubicBezTo>
                    <a:pt x="61" y="98"/>
                    <a:pt x="41" y="73"/>
                    <a:pt x="0" y="68"/>
                  </a:cubicBezTo>
                  <a:cubicBezTo>
                    <a:pt x="40" y="61"/>
                    <a:pt x="62" y="39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0" name="Freeform 62"/>
            <p:cNvSpPr>
              <a:spLocks/>
            </p:cNvSpPr>
            <p:nvPr userDrawn="1"/>
          </p:nvSpPr>
          <p:spPr bwMode="auto">
            <a:xfrm>
              <a:off x="5246688" y="7040563"/>
              <a:ext cx="415925" cy="258762"/>
            </a:xfrm>
            <a:custGeom>
              <a:avLst/>
              <a:gdLst>
                <a:gd name="T0" fmla="*/ 67 w 135"/>
                <a:gd name="T1" fmla="*/ 0 h 134"/>
                <a:gd name="T2" fmla="*/ 135 w 135"/>
                <a:gd name="T3" fmla="*/ 66 h 134"/>
                <a:gd name="T4" fmla="*/ 68 w 135"/>
                <a:gd name="T5" fmla="*/ 134 h 134"/>
                <a:gd name="T6" fmla="*/ 0 w 135"/>
                <a:gd name="T7" fmla="*/ 67 h 134"/>
                <a:gd name="T8" fmla="*/ 67 w 135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7" y="0"/>
                  </a:moveTo>
                  <a:cubicBezTo>
                    <a:pt x="75" y="38"/>
                    <a:pt x="96" y="60"/>
                    <a:pt x="135" y="66"/>
                  </a:cubicBezTo>
                  <a:cubicBezTo>
                    <a:pt x="98" y="74"/>
                    <a:pt x="73" y="94"/>
                    <a:pt x="68" y="134"/>
                  </a:cubicBezTo>
                  <a:cubicBezTo>
                    <a:pt x="60" y="96"/>
                    <a:pt x="40" y="73"/>
                    <a:pt x="0" y="67"/>
                  </a:cubicBezTo>
                  <a:cubicBezTo>
                    <a:pt x="38" y="59"/>
                    <a:pt x="61" y="4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1" name="Freeform 63"/>
            <p:cNvSpPr>
              <a:spLocks/>
            </p:cNvSpPr>
            <p:nvPr userDrawn="1"/>
          </p:nvSpPr>
          <p:spPr bwMode="auto">
            <a:xfrm>
              <a:off x="3471863" y="7038975"/>
              <a:ext cx="415925" cy="258762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8 h 134"/>
                <a:gd name="T4" fmla="*/ 67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39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ubicBezTo>
                    <a:pt x="98" y="75"/>
                    <a:pt x="74" y="94"/>
                    <a:pt x="68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2" name="Freeform 64"/>
            <p:cNvSpPr>
              <a:spLocks/>
            </p:cNvSpPr>
            <p:nvPr userDrawn="1"/>
          </p:nvSpPr>
          <p:spPr bwMode="auto">
            <a:xfrm>
              <a:off x="5246688" y="9269413"/>
              <a:ext cx="415925" cy="261937"/>
            </a:xfrm>
            <a:custGeom>
              <a:avLst/>
              <a:gdLst>
                <a:gd name="T0" fmla="*/ 135 w 135"/>
                <a:gd name="T1" fmla="*/ 67 h 135"/>
                <a:gd name="T2" fmla="*/ 68 w 135"/>
                <a:gd name="T3" fmla="*/ 135 h 135"/>
                <a:gd name="T4" fmla="*/ 0 w 135"/>
                <a:gd name="T5" fmla="*/ 68 h 135"/>
                <a:gd name="T6" fmla="*/ 67 w 135"/>
                <a:gd name="T7" fmla="*/ 0 h 135"/>
                <a:gd name="T8" fmla="*/ 135 w 135"/>
                <a:gd name="T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135" y="67"/>
                  </a:moveTo>
                  <a:cubicBezTo>
                    <a:pt x="96" y="74"/>
                    <a:pt x="75" y="97"/>
                    <a:pt x="68" y="135"/>
                  </a:cubicBez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40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3" name="Freeform 65"/>
            <p:cNvSpPr>
              <a:spLocks/>
            </p:cNvSpPr>
            <p:nvPr userDrawn="1"/>
          </p:nvSpPr>
          <p:spPr bwMode="auto">
            <a:xfrm>
              <a:off x="3471863" y="9271000"/>
              <a:ext cx="415925" cy="257175"/>
            </a:xfrm>
            <a:custGeom>
              <a:avLst/>
              <a:gdLst>
                <a:gd name="T0" fmla="*/ 68 w 135"/>
                <a:gd name="T1" fmla="*/ 133 h 133"/>
                <a:gd name="T2" fmla="*/ 0 w 135"/>
                <a:gd name="T3" fmla="*/ 67 h 133"/>
                <a:gd name="T4" fmla="*/ 67 w 135"/>
                <a:gd name="T5" fmla="*/ 0 h 133"/>
                <a:gd name="T6" fmla="*/ 135 w 135"/>
                <a:gd name="T7" fmla="*/ 66 h 133"/>
                <a:gd name="T8" fmla="*/ 68 w 135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3">
                  <a:moveTo>
                    <a:pt x="68" y="133"/>
                  </a:moveTo>
                  <a:cubicBezTo>
                    <a:pt x="61" y="95"/>
                    <a:pt x="39" y="74"/>
                    <a:pt x="0" y="67"/>
                  </a:cubicBezTo>
                  <a:cubicBezTo>
                    <a:pt x="38" y="60"/>
                    <a:pt x="61" y="39"/>
                    <a:pt x="67" y="0"/>
                  </a:cubicBezTo>
                  <a:cubicBezTo>
                    <a:pt x="75" y="37"/>
                    <a:pt x="96" y="61"/>
                    <a:pt x="135" y="66"/>
                  </a:cubicBezTo>
                  <a:cubicBezTo>
                    <a:pt x="97" y="74"/>
                    <a:pt x="74" y="95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4" name="Freeform 66"/>
            <p:cNvSpPr>
              <a:spLocks/>
            </p:cNvSpPr>
            <p:nvPr userDrawn="1"/>
          </p:nvSpPr>
          <p:spPr bwMode="auto">
            <a:xfrm>
              <a:off x="70231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6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1" y="76"/>
                    <a:pt x="84" y="82"/>
                    <a:pt x="66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5" name="Freeform 67"/>
            <p:cNvSpPr>
              <a:spLocks/>
            </p:cNvSpPr>
            <p:nvPr userDrawn="1"/>
          </p:nvSpPr>
          <p:spPr bwMode="auto">
            <a:xfrm>
              <a:off x="17018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5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2" y="75"/>
                    <a:pt x="85" y="82"/>
                    <a:pt x="65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0" name="Freeform 68"/>
            <p:cNvSpPr>
              <a:spLocks/>
            </p:cNvSpPr>
            <p:nvPr userDrawn="1"/>
          </p:nvSpPr>
          <p:spPr bwMode="auto">
            <a:xfrm>
              <a:off x="1712913" y="8721725"/>
              <a:ext cx="398463" cy="239712"/>
            </a:xfrm>
            <a:custGeom>
              <a:avLst/>
              <a:gdLst>
                <a:gd name="T0" fmla="*/ 129 w 129"/>
                <a:gd name="T1" fmla="*/ 63 h 124"/>
                <a:gd name="T2" fmla="*/ 63 w 129"/>
                <a:gd name="T3" fmla="*/ 124 h 124"/>
                <a:gd name="T4" fmla="*/ 40 w 129"/>
                <a:gd name="T5" fmla="*/ 84 h 124"/>
                <a:gd name="T6" fmla="*/ 0 w 129"/>
                <a:gd name="T7" fmla="*/ 62 h 124"/>
                <a:gd name="T8" fmla="*/ 39 w 129"/>
                <a:gd name="T9" fmla="*/ 42 h 124"/>
                <a:gd name="T10" fmla="*/ 64 w 129"/>
                <a:gd name="T11" fmla="*/ 0 h 124"/>
                <a:gd name="T12" fmla="*/ 129 w 129"/>
                <a:gd name="T13" fmla="*/ 6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24">
                  <a:moveTo>
                    <a:pt x="129" y="63"/>
                  </a:moveTo>
                  <a:cubicBezTo>
                    <a:pt x="87" y="74"/>
                    <a:pt x="80" y="81"/>
                    <a:pt x="63" y="124"/>
                  </a:cubicBezTo>
                  <a:cubicBezTo>
                    <a:pt x="56" y="111"/>
                    <a:pt x="51" y="95"/>
                    <a:pt x="40" y="84"/>
                  </a:cubicBezTo>
                  <a:cubicBezTo>
                    <a:pt x="29" y="74"/>
                    <a:pt x="13" y="69"/>
                    <a:pt x="0" y="62"/>
                  </a:cubicBezTo>
                  <a:cubicBezTo>
                    <a:pt x="12" y="57"/>
                    <a:pt x="28" y="53"/>
                    <a:pt x="39" y="42"/>
                  </a:cubicBezTo>
                  <a:cubicBezTo>
                    <a:pt x="50" y="32"/>
                    <a:pt x="56" y="15"/>
                    <a:pt x="64" y="0"/>
                  </a:cubicBezTo>
                  <a:cubicBezTo>
                    <a:pt x="70" y="35"/>
                    <a:pt x="92" y="57"/>
                    <a:pt x="129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1" name="Freeform 69"/>
            <p:cNvSpPr>
              <a:spLocks/>
            </p:cNvSpPr>
            <p:nvPr userDrawn="1"/>
          </p:nvSpPr>
          <p:spPr bwMode="auto">
            <a:xfrm>
              <a:off x="7023100" y="8716963"/>
              <a:ext cx="412750" cy="250825"/>
            </a:xfrm>
            <a:custGeom>
              <a:avLst/>
              <a:gdLst>
                <a:gd name="T0" fmla="*/ 67 w 134"/>
                <a:gd name="T1" fmla="*/ 0 h 129"/>
                <a:gd name="T2" fmla="*/ 134 w 134"/>
                <a:gd name="T3" fmla="*/ 64 h 129"/>
                <a:gd name="T4" fmla="*/ 67 w 134"/>
                <a:gd name="T5" fmla="*/ 129 h 129"/>
                <a:gd name="T6" fmla="*/ 0 w 134"/>
                <a:gd name="T7" fmla="*/ 65 h 129"/>
                <a:gd name="T8" fmla="*/ 67 w 134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29">
                  <a:moveTo>
                    <a:pt x="67" y="0"/>
                  </a:moveTo>
                  <a:cubicBezTo>
                    <a:pt x="75" y="37"/>
                    <a:pt x="95" y="59"/>
                    <a:pt x="134" y="64"/>
                  </a:cubicBezTo>
                  <a:cubicBezTo>
                    <a:pt x="97" y="71"/>
                    <a:pt x="74" y="91"/>
                    <a:pt x="67" y="129"/>
                  </a:cubicBezTo>
                  <a:cubicBezTo>
                    <a:pt x="59" y="93"/>
                    <a:pt x="39" y="71"/>
                    <a:pt x="0" y="65"/>
                  </a:cubicBezTo>
                  <a:cubicBezTo>
                    <a:pt x="37" y="58"/>
                    <a:pt x="60" y="38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2" name="Freeform 70"/>
            <p:cNvSpPr>
              <a:spLocks/>
            </p:cNvSpPr>
            <p:nvPr userDrawn="1"/>
          </p:nvSpPr>
          <p:spPr bwMode="auto">
            <a:xfrm>
              <a:off x="6586538" y="8991600"/>
              <a:ext cx="393700" cy="252412"/>
            </a:xfrm>
            <a:custGeom>
              <a:avLst/>
              <a:gdLst>
                <a:gd name="T0" fmla="*/ 0 w 128"/>
                <a:gd name="T1" fmla="*/ 68 h 130"/>
                <a:gd name="T2" fmla="*/ 65 w 128"/>
                <a:gd name="T3" fmla="*/ 0 h 130"/>
                <a:gd name="T4" fmla="*/ 128 w 128"/>
                <a:gd name="T5" fmla="*/ 66 h 130"/>
                <a:gd name="T6" fmla="*/ 65 w 128"/>
                <a:gd name="T7" fmla="*/ 130 h 130"/>
                <a:gd name="T8" fmla="*/ 0 w 128"/>
                <a:gd name="T9" fmla="*/ 6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0">
                  <a:moveTo>
                    <a:pt x="0" y="68"/>
                  </a:moveTo>
                  <a:cubicBezTo>
                    <a:pt x="49" y="48"/>
                    <a:pt x="55" y="42"/>
                    <a:pt x="65" y="0"/>
                  </a:cubicBezTo>
                  <a:cubicBezTo>
                    <a:pt x="72" y="38"/>
                    <a:pt x="91" y="61"/>
                    <a:pt x="128" y="66"/>
                  </a:cubicBezTo>
                  <a:cubicBezTo>
                    <a:pt x="93" y="74"/>
                    <a:pt x="71" y="93"/>
                    <a:pt x="65" y="130"/>
                  </a:cubicBezTo>
                  <a:cubicBezTo>
                    <a:pt x="58" y="94"/>
                    <a:pt x="38" y="73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3" name="Freeform 71"/>
            <p:cNvSpPr>
              <a:spLocks/>
            </p:cNvSpPr>
            <p:nvPr userDrawn="1"/>
          </p:nvSpPr>
          <p:spPr bwMode="auto">
            <a:xfrm>
              <a:off x="2157413" y="8999538"/>
              <a:ext cx="387350" cy="244475"/>
            </a:xfrm>
            <a:custGeom>
              <a:avLst/>
              <a:gdLst>
                <a:gd name="T0" fmla="*/ 126 w 126"/>
                <a:gd name="T1" fmla="*/ 63 h 126"/>
                <a:gd name="T2" fmla="*/ 63 w 126"/>
                <a:gd name="T3" fmla="*/ 126 h 126"/>
                <a:gd name="T4" fmla="*/ 0 w 126"/>
                <a:gd name="T5" fmla="*/ 63 h 126"/>
                <a:gd name="T6" fmla="*/ 62 w 126"/>
                <a:gd name="T7" fmla="*/ 0 h 126"/>
                <a:gd name="T8" fmla="*/ 126 w 126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6">
                  <a:moveTo>
                    <a:pt x="126" y="63"/>
                  </a:moveTo>
                  <a:cubicBezTo>
                    <a:pt x="90" y="69"/>
                    <a:pt x="69" y="90"/>
                    <a:pt x="63" y="126"/>
                  </a:cubicBezTo>
                  <a:cubicBezTo>
                    <a:pt x="56" y="90"/>
                    <a:pt x="36" y="69"/>
                    <a:pt x="0" y="63"/>
                  </a:cubicBezTo>
                  <a:cubicBezTo>
                    <a:pt x="34" y="55"/>
                    <a:pt x="57" y="37"/>
                    <a:pt x="62" y="0"/>
                  </a:cubicBezTo>
                  <a:cubicBezTo>
                    <a:pt x="69" y="35"/>
                    <a:pt x="90" y="56"/>
                    <a:pt x="126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4" name="Freeform 72"/>
            <p:cNvSpPr>
              <a:spLocks/>
            </p:cNvSpPr>
            <p:nvPr userDrawn="1"/>
          </p:nvSpPr>
          <p:spPr bwMode="auto">
            <a:xfrm>
              <a:off x="2157413" y="7324725"/>
              <a:ext cx="387350" cy="246062"/>
            </a:xfrm>
            <a:custGeom>
              <a:avLst/>
              <a:gdLst>
                <a:gd name="T0" fmla="*/ 62 w 126"/>
                <a:gd name="T1" fmla="*/ 0 h 127"/>
                <a:gd name="T2" fmla="*/ 126 w 126"/>
                <a:gd name="T3" fmla="*/ 63 h 127"/>
                <a:gd name="T4" fmla="*/ 63 w 126"/>
                <a:gd name="T5" fmla="*/ 127 h 127"/>
                <a:gd name="T6" fmla="*/ 0 w 126"/>
                <a:gd name="T7" fmla="*/ 64 h 127"/>
                <a:gd name="T8" fmla="*/ 62 w 126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62" y="0"/>
                  </a:moveTo>
                  <a:cubicBezTo>
                    <a:pt x="70" y="36"/>
                    <a:pt x="89" y="57"/>
                    <a:pt x="126" y="63"/>
                  </a:cubicBezTo>
                  <a:cubicBezTo>
                    <a:pt x="91" y="71"/>
                    <a:pt x="69" y="90"/>
                    <a:pt x="63" y="127"/>
                  </a:cubicBezTo>
                  <a:cubicBezTo>
                    <a:pt x="56" y="92"/>
                    <a:pt x="36" y="70"/>
                    <a:pt x="0" y="64"/>
                  </a:cubicBezTo>
                  <a:cubicBezTo>
                    <a:pt x="35" y="56"/>
                    <a:pt x="57" y="38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5" name="Freeform 73"/>
            <p:cNvSpPr>
              <a:spLocks/>
            </p:cNvSpPr>
            <p:nvPr userDrawn="1"/>
          </p:nvSpPr>
          <p:spPr bwMode="auto">
            <a:xfrm>
              <a:off x="6589713" y="7326313"/>
              <a:ext cx="390525" cy="242887"/>
            </a:xfrm>
            <a:custGeom>
              <a:avLst/>
              <a:gdLst>
                <a:gd name="T0" fmla="*/ 64 w 127"/>
                <a:gd name="T1" fmla="*/ 125 h 125"/>
                <a:gd name="T2" fmla="*/ 0 w 127"/>
                <a:gd name="T3" fmla="*/ 63 h 125"/>
                <a:gd name="T4" fmla="*/ 64 w 127"/>
                <a:gd name="T5" fmla="*/ 0 h 125"/>
                <a:gd name="T6" fmla="*/ 127 w 127"/>
                <a:gd name="T7" fmla="*/ 62 h 125"/>
                <a:gd name="T8" fmla="*/ 64 w 127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5">
                  <a:moveTo>
                    <a:pt x="64" y="125"/>
                  </a:moveTo>
                  <a:cubicBezTo>
                    <a:pt x="57" y="90"/>
                    <a:pt x="37" y="69"/>
                    <a:pt x="0" y="63"/>
                  </a:cubicBezTo>
                  <a:cubicBezTo>
                    <a:pt x="36" y="56"/>
                    <a:pt x="57" y="36"/>
                    <a:pt x="64" y="0"/>
                  </a:cubicBezTo>
                  <a:cubicBezTo>
                    <a:pt x="71" y="35"/>
                    <a:pt x="90" y="56"/>
                    <a:pt x="127" y="62"/>
                  </a:cubicBezTo>
                  <a:cubicBezTo>
                    <a:pt x="92" y="70"/>
                    <a:pt x="69" y="89"/>
                    <a:pt x="64" y="1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6" name="Freeform 74"/>
            <p:cNvSpPr>
              <a:spLocks/>
            </p:cNvSpPr>
            <p:nvPr userDrawn="1"/>
          </p:nvSpPr>
          <p:spPr bwMode="auto">
            <a:xfrm>
              <a:off x="7926388" y="8167688"/>
              <a:ext cx="384175" cy="233362"/>
            </a:xfrm>
            <a:custGeom>
              <a:avLst/>
              <a:gdLst>
                <a:gd name="T0" fmla="*/ 62 w 125"/>
                <a:gd name="T1" fmla="*/ 0 h 121"/>
                <a:gd name="T2" fmla="*/ 125 w 125"/>
                <a:gd name="T3" fmla="*/ 60 h 121"/>
                <a:gd name="T4" fmla="*/ 62 w 125"/>
                <a:gd name="T5" fmla="*/ 121 h 121"/>
                <a:gd name="T6" fmla="*/ 0 w 125"/>
                <a:gd name="T7" fmla="*/ 61 h 121"/>
                <a:gd name="T8" fmla="*/ 62 w 12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62" y="0"/>
                  </a:moveTo>
                  <a:cubicBezTo>
                    <a:pt x="70" y="34"/>
                    <a:pt x="88" y="56"/>
                    <a:pt x="125" y="60"/>
                  </a:cubicBezTo>
                  <a:cubicBezTo>
                    <a:pt x="90" y="67"/>
                    <a:pt x="69" y="86"/>
                    <a:pt x="62" y="121"/>
                  </a:cubicBezTo>
                  <a:cubicBezTo>
                    <a:pt x="54" y="87"/>
                    <a:pt x="35" y="67"/>
                    <a:pt x="0" y="61"/>
                  </a:cubicBezTo>
                  <a:cubicBezTo>
                    <a:pt x="34" y="54"/>
                    <a:pt x="54" y="34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7" name="Freeform 75"/>
            <p:cNvSpPr>
              <a:spLocks/>
            </p:cNvSpPr>
            <p:nvPr userDrawn="1"/>
          </p:nvSpPr>
          <p:spPr bwMode="auto">
            <a:xfrm>
              <a:off x="831850" y="8167688"/>
              <a:ext cx="385763" cy="241300"/>
            </a:xfrm>
            <a:custGeom>
              <a:avLst/>
              <a:gdLst>
                <a:gd name="T0" fmla="*/ 0 w 125"/>
                <a:gd name="T1" fmla="*/ 61 h 125"/>
                <a:gd name="T2" fmla="*/ 60 w 125"/>
                <a:gd name="T3" fmla="*/ 0 h 125"/>
                <a:gd name="T4" fmla="*/ 125 w 125"/>
                <a:gd name="T5" fmla="*/ 59 h 125"/>
                <a:gd name="T6" fmla="*/ 60 w 125"/>
                <a:gd name="T7" fmla="*/ 125 h 125"/>
                <a:gd name="T8" fmla="*/ 0 w 125"/>
                <a:gd name="T9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0" y="61"/>
                  </a:moveTo>
                  <a:cubicBezTo>
                    <a:pt x="34" y="54"/>
                    <a:pt x="53" y="34"/>
                    <a:pt x="60" y="0"/>
                  </a:cubicBezTo>
                  <a:cubicBezTo>
                    <a:pt x="68" y="35"/>
                    <a:pt x="88" y="55"/>
                    <a:pt x="125" y="59"/>
                  </a:cubicBezTo>
                  <a:cubicBezTo>
                    <a:pt x="78" y="77"/>
                    <a:pt x="73" y="82"/>
                    <a:pt x="60" y="125"/>
                  </a:cubicBezTo>
                  <a:cubicBezTo>
                    <a:pt x="53" y="88"/>
                    <a:pt x="35" y="67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8" name="Freeform 76"/>
            <p:cNvSpPr>
              <a:spLocks/>
            </p:cNvSpPr>
            <p:nvPr userDrawn="1"/>
          </p:nvSpPr>
          <p:spPr bwMode="auto">
            <a:xfrm>
              <a:off x="3937000" y="6772275"/>
              <a:ext cx="373063" cy="234950"/>
            </a:xfrm>
            <a:custGeom>
              <a:avLst/>
              <a:gdLst>
                <a:gd name="T0" fmla="*/ 61 w 121"/>
                <a:gd name="T1" fmla="*/ 121 h 121"/>
                <a:gd name="T2" fmla="*/ 0 w 121"/>
                <a:gd name="T3" fmla="*/ 61 h 121"/>
                <a:gd name="T4" fmla="*/ 60 w 121"/>
                <a:gd name="T5" fmla="*/ 0 h 121"/>
                <a:gd name="T6" fmla="*/ 121 w 121"/>
                <a:gd name="T7" fmla="*/ 60 h 121"/>
                <a:gd name="T8" fmla="*/ 61 w 121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61" y="121"/>
                  </a:moveTo>
                  <a:cubicBezTo>
                    <a:pt x="54" y="88"/>
                    <a:pt x="36" y="67"/>
                    <a:pt x="0" y="61"/>
                  </a:cubicBezTo>
                  <a:cubicBezTo>
                    <a:pt x="34" y="54"/>
                    <a:pt x="54" y="35"/>
                    <a:pt x="60" y="0"/>
                  </a:cubicBezTo>
                  <a:cubicBezTo>
                    <a:pt x="68" y="34"/>
                    <a:pt x="86" y="55"/>
                    <a:pt x="121" y="60"/>
                  </a:cubicBezTo>
                  <a:cubicBezTo>
                    <a:pt x="87" y="67"/>
                    <a:pt x="67" y="86"/>
                    <a:pt x="61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9" name="Freeform 77"/>
            <p:cNvSpPr>
              <a:spLocks/>
            </p:cNvSpPr>
            <p:nvPr userDrawn="1"/>
          </p:nvSpPr>
          <p:spPr bwMode="auto">
            <a:xfrm>
              <a:off x="4824413" y="9561513"/>
              <a:ext cx="373063" cy="234950"/>
            </a:xfrm>
            <a:custGeom>
              <a:avLst/>
              <a:gdLst>
                <a:gd name="T0" fmla="*/ 121 w 121"/>
                <a:gd name="T1" fmla="*/ 61 h 121"/>
                <a:gd name="T2" fmla="*/ 61 w 121"/>
                <a:gd name="T3" fmla="*/ 121 h 121"/>
                <a:gd name="T4" fmla="*/ 0 w 121"/>
                <a:gd name="T5" fmla="*/ 61 h 121"/>
                <a:gd name="T6" fmla="*/ 60 w 121"/>
                <a:gd name="T7" fmla="*/ 0 h 121"/>
                <a:gd name="T8" fmla="*/ 121 w 121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21" y="61"/>
                  </a:moveTo>
                  <a:cubicBezTo>
                    <a:pt x="86" y="67"/>
                    <a:pt x="68" y="88"/>
                    <a:pt x="61" y="121"/>
                  </a:cubicBezTo>
                  <a:cubicBezTo>
                    <a:pt x="53" y="88"/>
                    <a:pt x="36" y="66"/>
                    <a:pt x="0" y="61"/>
                  </a:cubicBezTo>
                  <a:cubicBezTo>
                    <a:pt x="33" y="53"/>
                    <a:pt x="55" y="36"/>
                    <a:pt x="60" y="0"/>
                  </a:cubicBezTo>
                  <a:cubicBezTo>
                    <a:pt x="68" y="33"/>
                    <a:pt x="85" y="56"/>
                    <a:pt x="121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70" name="Freeform 78"/>
            <p:cNvSpPr>
              <a:spLocks/>
            </p:cNvSpPr>
            <p:nvPr userDrawn="1"/>
          </p:nvSpPr>
          <p:spPr bwMode="auto">
            <a:xfrm>
              <a:off x="3937000" y="9558338"/>
              <a:ext cx="369888" cy="236537"/>
            </a:xfrm>
            <a:custGeom>
              <a:avLst/>
              <a:gdLst>
                <a:gd name="T0" fmla="*/ 59 w 120"/>
                <a:gd name="T1" fmla="*/ 122 h 122"/>
                <a:gd name="T2" fmla="*/ 0 w 120"/>
                <a:gd name="T3" fmla="*/ 63 h 122"/>
                <a:gd name="T4" fmla="*/ 59 w 120"/>
                <a:gd name="T5" fmla="*/ 0 h 122"/>
                <a:gd name="T6" fmla="*/ 120 w 120"/>
                <a:gd name="T7" fmla="*/ 61 h 122"/>
                <a:gd name="T8" fmla="*/ 82 w 120"/>
                <a:gd name="T9" fmla="*/ 82 h 122"/>
                <a:gd name="T10" fmla="*/ 59 w 120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2">
                  <a:moveTo>
                    <a:pt x="59" y="122"/>
                  </a:moveTo>
                  <a:cubicBezTo>
                    <a:pt x="54" y="88"/>
                    <a:pt x="34" y="69"/>
                    <a:pt x="0" y="63"/>
                  </a:cubicBezTo>
                  <a:cubicBezTo>
                    <a:pt x="34" y="56"/>
                    <a:pt x="54" y="37"/>
                    <a:pt x="59" y="0"/>
                  </a:cubicBezTo>
                  <a:cubicBezTo>
                    <a:pt x="77" y="46"/>
                    <a:pt x="83" y="52"/>
                    <a:pt x="120" y="61"/>
                  </a:cubicBezTo>
                  <a:cubicBezTo>
                    <a:pt x="107" y="68"/>
                    <a:pt x="92" y="73"/>
                    <a:pt x="82" y="82"/>
                  </a:cubicBezTo>
                  <a:cubicBezTo>
                    <a:pt x="72" y="92"/>
                    <a:pt x="67" y="108"/>
                    <a:pt x="59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71" name="Freeform 79"/>
            <p:cNvSpPr>
              <a:spLocks/>
            </p:cNvSpPr>
            <p:nvPr userDrawn="1"/>
          </p:nvSpPr>
          <p:spPr bwMode="auto">
            <a:xfrm>
              <a:off x="4811713" y="6772275"/>
              <a:ext cx="385763" cy="234950"/>
            </a:xfrm>
            <a:custGeom>
              <a:avLst/>
              <a:gdLst>
                <a:gd name="T0" fmla="*/ 125 w 125"/>
                <a:gd name="T1" fmla="*/ 61 h 121"/>
                <a:gd name="T2" fmla="*/ 65 w 125"/>
                <a:gd name="T3" fmla="*/ 121 h 121"/>
                <a:gd name="T4" fmla="*/ 0 w 125"/>
                <a:gd name="T5" fmla="*/ 63 h 121"/>
                <a:gd name="T6" fmla="*/ 65 w 125"/>
                <a:gd name="T7" fmla="*/ 0 h 121"/>
                <a:gd name="T8" fmla="*/ 125 w 125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125" y="61"/>
                  </a:moveTo>
                  <a:cubicBezTo>
                    <a:pt x="91" y="67"/>
                    <a:pt x="71" y="87"/>
                    <a:pt x="65" y="121"/>
                  </a:cubicBezTo>
                  <a:cubicBezTo>
                    <a:pt x="57" y="88"/>
                    <a:pt x="40" y="66"/>
                    <a:pt x="0" y="63"/>
                  </a:cubicBezTo>
                  <a:cubicBezTo>
                    <a:pt x="48" y="44"/>
                    <a:pt x="54" y="38"/>
                    <a:pt x="65" y="0"/>
                  </a:cubicBezTo>
                  <a:cubicBezTo>
                    <a:pt x="71" y="34"/>
                    <a:pt x="90" y="54"/>
                    <a:pt x="12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6" name="Freeform 80"/>
            <p:cNvSpPr>
              <a:spLocks/>
            </p:cNvSpPr>
            <p:nvPr userDrawn="1"/>
          </p:nvSpPr>
          <p:spPr bwMode="auto">
            <a:xfrm>
              <a:off x="6161088" y="9286875"/>
              <a:ext cx="363538" cy="228600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5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7" name="Freeform 81"/>
            <p:cNvSpPr>
              <a:spLocks/>
            </p:cNvSpPr>
            <p:nvPr userDrawn="1"/>
          </p:nvSpPr>
          <p:spPr bwMode="auto">
            <a:xfrm>
              <a:off x="2616200" y="9286875"/>
              <a:ext cx="360363" cy="236537"/>
            </a:xfrm>
            <a:custGeom>
              <a:avLst/>
              <a:gdLst>
                <a:gd name="T0" fmla="*/ 0 w 117"/>
                <a:gd name="T1" fmla="*/ 58 h 122"/>
                <a:gd name="T2" fmla="*/ 58 w 117"/>
                <a:gd name="T3" fmla="*/ 0 h 122"/>
                <a:gd name="T4" fmla="*/ 117 w 117"/>
                <a:gd name="T5" fmla="*/ 58 h 122"/>
                <a:gd name="T6" fmla="*/ 60 w 117"/>
                <a:gd name="T7" fmla="*/ 122 h 122"/>
                <a:gd name="T8" fmla="*/ 0 w 117"/>
                <a:gd name="T9" fmla="*/ 5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22">
                  <a:moveTo>
                    <a:pt x="0" y="58"/>
                  </a:moveTo>
                  <a:cubicBezTo>
                    <a:pt x="33" y="53"/>
                    <a:pt x="51" y="33"/>
                    <a:pt x="58" y="0"/>
                  </a:cubicBezTo>
                  <a:cubicBezTo>
                    <a:pt x="64" y="33"/>
                    <a:pt x="82" y="53"/>
                    <a:pt x="117" y="58"/>
                  </a:cubicBezTo>
                  <a:cubicBezTo>
                    <a:pt x="84" y="66"/>
                    <a:pt x="63" y="83"/>
                    <a:pt x="60" y="122"/>
                  </a:cubicBezTo>
                  <a:cubicBezTo>
                    <a:pt x="41" y="74"/>
                    <a:pt x="37" y="70"/>
                    <a:pt x="0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8" name="Freeform 82"/>
            <p:cNvSpPr>
              <a:spLocks/>
            </p:cNvSpPr>
            <p:nvPr userDrawn="1"/>
          </p:nvSpPr>
          <p:spPr bwMode="auto">
            <a:xfrm>
              <a:off x="6161088" y="7056438"/>
              <a:ext cx="363538" cy="227012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9" name="Freeform 83"/>
            <p:cNvSpPr>
              <a:spLocks/>
            </p:cNvSpPr>
            <p:nvPr userDrawn="1"/>
          </p:nvSpPr>
          <p:spPr bwMode="auto">
            <a:xfrm>
              <a:off x="2613025" y="7056438"/>
              <a:ext cx="363538" cy="227012"/>
            </a:xfrm>
            <a:custGeom>
              <a:avLst/>
              <a:gdLst>
                <a:gd name="T0" fmla="*/ 0 w 118"/>
                <a:gd name="T1" fmla="*/ 59 h 118"/>
                <a:gd name="T2" fmla="*/ 59 w 118"/>
                <a:gd name="T3" fmla="*/ 0 h 118"/>
                <a:gd name="T4" fmla="*/ 118 w 118"/>
                <a:gd name="T5" fmla="*/ 58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34" y="53"/>
                    <a:pt x="52" y="33"/>
                    <a:pt x="59" y="0"/>
                  </a:cubicBezTo>
                  <a:cubicBezTo>
                    <a:pt x="66" y="33"/>
                    <a:pt x="83" y="53"/>
                    <a:pt x="118" y="58"/>
                  </a:cubicBezTo>
                  <a:cubicBezTo>
                    <a:pt x="85" y="66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0" name="Freeform 84"/>
            <p:cNvSpPr>
              <a:spLocks/>
            </p:cNvSpPr>
            <p:nvPr userDrawn="1"/>
          </p:nvSpPr>
          <p:spPr bwMode="auto">
            <a:xfrm>
              <a:off x="8388350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7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7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1" name="Freeform 85"/>
            <p:cNvSpPr>
              <a:spLocks/>
            </p:cNvSpPr>
            <p:nvPr userDrawn="1"/>
          </p:nvSpPr>
          <p:spPr bwMode="auto">
            <a:xfrm>
              <a:off x="404813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6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6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2" name="Freeform 86"/>
            <p:cNvSpPr>
              <a:spLocks/>
            </p:cNvSpPr>
            <p:nvPr userDrawn="1"/>
          </p:nvSpPr>
          <p:spPr bwMode="auto">
            <a:xfrm>
              <a:off x="8388350" y="8456613"/>
              <a:ext cx="341313" cy="217487"/>
            </a:xfrm>
            <a:custGeom>
              <a:avLst/>
              <a:gdLst>
                <a:gd name="T0" fmla="*/ 111 w 111"/>
                <a:gd name="T1" fmla="*/ 55 h 113"/>
                <a:gd name="T2" fmla="*/ 55 w 111"/>
                <a:gd name="T3" fmla="*/ 113 h 113"/>
                <a:gd name="T4" fmla="*/ 0 w 111"/>
                <a:gd name="T5" fmla="*/ 56 h 113"/>
                <a:gd name="T6" fmla="*/ 55 w 111"/>
                <a:gd name="T7" fmla="*/ 0 h 113"/>
                <a:gd name="T8" fmla="*/ 111 w 111"/>
                <a:gd name="T9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3">
                  <a:moveTo>
                    <a:pt x="111" y="55"/>
                  </a:moveTo>
                  <a:cubicBezTo>
                    <a:pt x="76" y="66"/>
                    <a:pt x="69" y="73"/>
                    <a:pt x="55" y="113"/>
                  </a:cubicBezTo>
                  <a:cubicBezTo>
                    <a:pt x="49" y="81"/>
                    <a:pt x="32" y="62"/>
                    <a:pt x="0" y="56"/>
                  </a:cubicBezTo>
                  <a:cubicBezTo>
                    <a:pt x="31" y="49"/>
                    <a:pt x="50" y="32"/>
                    <a:pt x="55" y="0"/>
                  </a:cubicBezTo>
                  <a:cubicBezTo>
                    <a:pt x="63" y="30"/>
                    <a:pt x="79" y="51"/>
                    <a:pt x="1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3" name="Freeform 87"/>
            <p:cNvSpPr>
              <a:spLocks/>
            </p:cNvSpPr>
            <p:nvPr userDrawn="1"/>
          </p:nvSpPr>
          <p:spPr bwMode="auto">
            <a:xfrm>
              <a:off x="407988" y="8456613"/>
              <a:ext cx="341313" cy="215900"/>
            </a:xfrm>
            <a:custGeom>
              <a:avLst/>
              <a:gdLst>
                <a:gd name="T0" fmla="*/ 0 w 111"/>
                <a:gd name="T1" fmla="*/ 56 h 112"/>
                <a:gd name="T2" fmla="*/ 54 w 111"/>
                <a:gd name="T3" fmla="*/ 0 h 112"/>
                <a:gd name="T4" fmla="*/ 111 w 111"/>
                <a:gd name="T5" fmla="*/ 55 h 112"/>
                <a:gd name="T6" fmla="*/ 55 w 111"/>
                <a:gd name="T7" fmla="*/ 112 h 112"/>
                <a:gd name="T8" fmla="*/ 0 w 111"/>
                <a:gd name="T9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2">
                  <a:moveTo>
                    <a:pt x="0" y="56"/>
                  </a:moveTo>
                  <a:cubicBezTo>
                    <a:pt x="31" y="50"/>
                    <a:pt x="48" y="31"/>
                    <a:pt x="54" y="0"/>
                  </a:cubicBezTo>
                  <a:cubicBezTo>
                    <a:pt x="62" y="30"/>
                    <a:pt x="77" y="51"/>
                    <a:pt x="111" y="55"/>
                  </a:cubicBezTo>
                  <a:cubicBezTo>
                    <a:pt x="80" y="63"/>
                    <a:pt x="60" y="78"/>
                    <a:pt x="55" y="112"/>
                  </a:cubicBezTo>
                  <a:cubicBezTo>
                    <a:pt x="48" y="81"/>
                    <a:pt x="31" y="62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4" name="Freeform 88"/>
            <p:cNvSpPr>
              <a:spLocks/>
            </p:cNvSpPr>
            <p:nvPr userDrawn="1"/>
          </p:nvSpPr>
          <p:spPr bwMode="auto">
            <a:xfrm>
              <a:off x="850900" y="8736013"/>
              <a:ext cx="339725" cy="214312"/>
            </a:xfrm>
            <a:custGeom>
              <a:avLst/>
              <a:gdLst>
                <a:gd name="T0" fmla="*/ 55 w 110"/>
                <a:gd name="T1" fmla="*/ 0 h 110"/>
                <a:gd name="T2" fmla="*/ 110 w 110"/>
                <a:gd name="T3" fmla="*/ 55 h 110"/>
                <a:gd name="T4" fmla="*/ 55 w 110"/>
                <a:gd name="T5" fmla="*/ 110 h 110"/>
                <a:gd name="T6" fmla="*/ 0 w 110"/>
                <a:gd name="T7" fmla="*/ 55 h 110"/>
                <a:gd name="T8" fmla="*/ 55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55" y="0"/>
                  </a:moveTo>
                  <a:cubicBezTo>
                    <a:pt x="61" y="31"/>
                    <a:pt x="79" y="48"/>
                    <a:pt x="110" y="55"/>
                  </a:cubicBezTo>
                  <a:cubicBezTo>
                    <a:pt x="80" y="62"/>
                    <a:pt x="60" y="78"/>
                    <a:pt x="55" y="110"/>
                  </a:cubicBezTo>
                  <a:cubicBezTo>
                    <a:pt x="48" y="80"/>
                    <a:pt x="31" y="61"/>
                    <a:pt x="0" y="55"/>
                  </a:cubicBezTo>
                  <a:cubicBezTo>
                    <a:pt x="30" y="48"/>
                    <a:pt x="49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5" name="Freeform 89"/>
            <p:cNvSpPr>
              <a:spLocks/>
            </p:cNvSpPr>
            <p:nvPr userDrawn="1"/>
          </p:nvSpPr>
          <p:spPr bwMode="auto">
            <a:xfrm>
              <a:off x="854075" y="7613650"/>
              <a:ext cx="336550" cy="219075"/>
            </a:xfrm>
            <a:custGeom>
              <a:avLst/>
              <a:gdLst>
                <a:gd name="T0" fmla="*/ 54 w 109"/>
                <a:gd name="T1" fmla="*/ 113 h 113"/>
                <a:gd name="T2" fmla="*/ 0 w 109"/>
                <a:gd name="T3" fmla="*/ 59 h 113"/>
                <a:gd name="T4" fmla="*/ 54 w 109"/>
                <a:gd name="T5" fmla="*/ 0 h 113"/>
                <a:gd name="T6" fmla="*/ 109 w 109"/>
                <a:gd name="T7" fmla="*/ 59 h 113"/>
                <a:gd name="T8" fmla="*/ 54 w 109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3">
                  <a:moveTo>
                    <a:pt x="54" y="113"/>
                  </a:moveTo>
                  <a:cubicBezTo>
                    <a:pt x="43" y="79"/>
                    <a:pt x="38" y="74"/>
                    <a:pt x="0" y="59"/>
                  </a:cubicBezTo>
                  <a:cubicBezTo>
                    <a:pt x="38" y="44"/>
                    <a:pt x="43" y="39"/>
                    <a:pt x="54" y="0"/>
                  </a:cubicBezTo>
                  <a:cubicBezTo>
                    <a:pt x="60" y="34"/>
                    <a:pt x="77" y="53"/>
                    <a:pt x="109" y="59"/>
                  </a:cubicBezTo>
                  <a:cubicBezTo>
                    <a:pt x="78" y="65"/>
                    <a:pt x="60" y="82"/>
                    <a:pt x="54" y="1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6" name="Freeform 90"/>
            <p:cNvSpPr>
              <a:spLocks/>
            </p:cNvSpPr>
            <p:nvPr userDrawn="1"/>
          </p:nvSpPr>
          <p:spPr bwMode="auto">
            <a:xfrm>
              <a:off x="7948613" y="7621588"/>
              <a:ext cx="338138" cy="212725"/>
            </a:xfrm>
            <a:custGeom>
              <a:avLst/>
              <a:gdLst>
                <a:gd name="T0" fmla="*/ 0 w 110"/>
                <a:gd name="T1" fmla="*/ 55 h 110"/>
                <a:gd name="T2" fmla="*/ 54 w 110"/>
                <a:gd name="T3" fmla="*/ 0 h 110"/>
                <a:gd name="T4" fmla="*/ 110 w 110"/>
                <a:gd name="T5" fmla="*/ 55 h 110"/>
                <a:gd name="T6" fmla="*/ 55 w 110"/>
                <a:gd name="T7" fmla="*/ 110 h 110"/>
                <a:gd name="T8" fmla="*/ 0 w 110"/>
                <a:gd name="T9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cubicBezTo>
                    <a:pt x="30" y="48"/>
                    <a:pt x="49" y="31"/>
                    <a:pt x="54" y="0"/>
                  </a:cubicBezTo>
                  <a:cubicBezTo>
                    <a:pt x="61" y="30"/>
                    <a:pt x="78" y="49"/>
                    <a:pt x="110" y="55"/>
                  </a:cubicBezTo>
                  <a:cubicBezTo>
                    <a:pt x="79" y="61"/>
                    <a:pt x="61" y="78"/>
                    <a:pt x="55" y="110"/>
                  </a:cubicBezTo>
                  <a:cubicBezTo>
                    <a:pt x="48" y="80"/>
                    <a:pt x="31" y="60"/>
                    <a:pt x="0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7" name="Freeform 91"/>
            <p:cNvSpPr>
              <a:spLocks/>
            </p:cNvSpPr>
            <p:nvPr userDrawn="1"/>
          </p:nvSpPr>
          <p:spPr bwMode="auto">
            <a:xfrm>
              <a:off x="7948613" y="8734425"/>
              <a:ext cx="334963" cy="215900"/>
            </a:xfrm>
            <a:custGeom>
              <a:avLst/>
              <a:gdLst>
                <a:gd name="T0" fmla="*/ 109 w 109"/>
                <a:gd name="T1" fmla="*/ 55 h 111"/>
                <a:gd name="T2" fmla="*/ 55 w 109"/>
                <a:gd name="T3" fmla="*/ 111 h 111"/>
                <a:gd name="T4" fmla="*/ 0 w 109"/>
                <a:gd name="T5" fmla="*/ 56 h 111"/>
                <a:gd name="T6" fmla="*/ 54 w 109"/>
                <a:gd name="T7" fmla="*/ 0 h 111"/>
                <a:gd name="T8" fmla="*/ 109 w 109"/>
                <a:gd name="T9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1">
                  <a:moveTo>
                    <a:pt x="109" y="55"/>
                  </a:moveTo>
                  <a:cubicBezTo>
                    <a:pt x="79" y="62"/>
                    <a:pt x="61" y="79"/>
                    <a:pt x="55" y="111"/>
                  </a:cubicBezTo>
                  <a:cubicBezTo>
                    <a:pt x="48" y="81"/>
                    <a:pt x="32" y="61"/>
                    <a:pt x="0" y="56"/>
                  </a:cubicBezTo>
                  <a:cubicBezTo>
                    <a:pt x="29" y="49"/>
                    <a:pt x="50" y="33"/>
                    <a:pt x="54" y="0"/>
                  </a:cubicBezTo>
                  <a:cubicBezTo>
                    <a:pt x="62" y="30"/>
                    <a:pt x="77" y="50"/>
                    <a:pt x="10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8" name="Freeform 92"/>
            <p:cNvSpPr>
              <a:spLocks/>
            </p:cNvSpPr>
            <p:nvPr userDrawn="1"/>
          </p:nvSpPr>
          <p:spPr bwMode="auto">
            <a:xfrm>
              <a:off x="1292225" y="9021763"/>
              <a:ext cx="334963" cy="198437"/>
            </a:xfrm>
            <a:custGeom>
              <a:avLst/>
              <a:gdLst>
                <a:gd name="T0" fmla="*/ 56 w 109"/>
                <a:gd name="T1" fmla="*/ 103 h 103"/>
                <a:gd name="T2" fmla="*/ 0 w 109"/>
                <a:gd name="T3" fmla="*/ 51 h 103"/>
                <a:gd name="T4" fmla="*/ 55 w 109"/>
                <a:gd name="T5" fmla="*/ 0 h 103"/>
                <a:gd name="T6" fmla="*/ 109 w 109"/>
                <a:gd name="T7" fmla="*/ 51 h 103"/>
                <a:gd name="T8" fmla="*/ 56 w 109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56" y="103"/>
                  </a:moveTo>
                  <a:cubicBezTo>
                    <a:pt x="45" y="71"/>
                    <a:pt x="38" y="64"/>
                    <a:pt x="0" y="51"/>
                  </a:cubicBezTo>
                  <a:cubicBezTo>
                    <a:pt x="31" y="45"/>
                    <a:pt x="50" y="30"/>
                    <a:pt x="55" y="0"/>
                  </a:cubicBezTo>
                  <a:cubicBezTo>
                    <a:pt x="64" y="27"/>
                    <a:pt x="78" y="47"/>
                    <a:pt x="109" y="51"/>
                  </a:cubicBezTo>
                  <a:cubicBezTo>
                    <a:pt x="80" y="58"/>
                    <a:pt x="62" y="74"/>
                    <a:pt x="5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9" name="Freeform 93"/>
            <p:cNvSpPr>
              <a:spLocks/>
            </p:cNvSpPr>
            <p:nvPr userDrawn="1"/>
          </p:nvSpPr>
          <p:spPr bwMode="auto">
            <a:xfrm>
              <a:off x="3074988" y="6789738"/>
              <a:ext cx="327025" cy="200025"/>
            </a:xfrm>
            <a:custGeom>
              <a:avLst/>
              <a:gdLst>
                <a:gd name="T0" fmla="*/ 106 w 106"/>
                <a:gd name="T1" fmla="*/ 51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1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6"/>
                    <a:pt x="10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0" name="Freeform 94"/>
            <p:cNvSpPr>
              <a:spLocks/>
            </p:cNvSpPr>
            <p:nvPr userDrawn="1"/>
          </p:nvSpPr>
          <p:spPr bwMode="auto">
            <a:xfrm>
              <a:off x="1300163" y="7348538"/>
              <a:ext cx="323850" cy="198437"/>
            </a:xfrm>
            <a:custGeom>
              <a:avLst/>
              <a:gdLst>
                <a:gd name="T0" fmla="*/ 105 w 105"/>
                <a:gd name="T1" fmla="*/ 52 h 103"/>
                <a:gd name="T2" fmla="*/ 53 w 105"/>
                <a:gd name="T3" fmla="*/ 103 h 103"/>
                <a:gd name="T4" fmla="*/ 0 w 105"/>
                <a:gd name="T5" fmla="*/ 52 h 103"/>
                <a:gd name="T6" fmla="*/ 53 w 105"/>
                <a:gd name="T7" fmla="*/ 0 h 103"/>
                <a:gd name="T8" fmla="*/ 105 w 105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3">
                  <a:moveTo>
                    <a:pt x="105" y="52"/>
                  </a:moveTo>
                  <a:cubicBezTo>
                    <a:pt x="76" y="58"/>
                    <a:pt x="60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8" y="46"/>
                    <a:pt x="46" y="29"/>
                    <a:pt x="53" y="0"/>
                  </a:cubicBezTo>
                  <a:cubicBezTo>
                    <a:pt x="60" y="29"/>
                    <a:pt x="76" y="46"/>
                    <a:pt x="105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1" name="Freeform 95"/>
            <p:cNvSpPr>
              <a:spLocks/>
            </p:cNvSpPr>
            <p:nvPr userDrawn="1"/>
          </p:nvSpPr>
          <p:spPr bwMode="auto">
            <a:xfrm>
              <a:off x="5735638" y="6786563"/>
              <a:ext cx="333375" cy="203200"/>
            </a:xfrm>
            <a:custGeom>
              <a:avLst/>
              <a:gdLst>
                <a:gd name="T0" fmla="*/ 51 w 108"/>
                <a:gd name="T1" fmla="*/ 0 h 105"/>
                <a:gd name="T2" fmla="*/ 108 w 108"/>
                <a:gd name="T3" fmla="*/ 54 h 105"/>
                <a:gd name="T4" fmla="*/ 53 w 108"/>
                <a:gd name="T5" fmla="*/ 105 h 105"/>
                <a:gd name="T6" fmla="*/ 0 w 108"/>
                <a:gd name="T7" fmla="*/ 54 h 105"/>
                <a:gd name="T8" fmla="*/ 51 w 10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5">
                  <a:moveTo>
                    <a:pt x="51" y="0"/>
                  </a:moveTo>
                  <a:cubicBezTo>
                    <a:pt x="68" y="39"/>
                    <a:pt x="70" y="41"/>
                    <a:pt x="108" y="54"/>
                  </a:cubicBezTo>
                  <a:cubicBezTo>
                    <a:pt x="77" y="60"/>
                    <a:pt x="59" y="75"/>
                    <a:pt x="53" y="105"/>
                  </a:cubicBezTo>
                  <a:cubicBezTo>
                    <a:pt x="45" y="78"/>
                    <a:pt x="31" y="58"/>
                    <a:pt x="0" y="54"/>
                  </a:cubicBezTo>
                  <a:cubicBezTo>
                    <a:pt x="28" y="48"/>
                    <a:pt x="46" y="31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2" name="Freeform 96"/>
            <p:cNvSpPr>
              <a:spLocks/>
            </p:cNvSpPr>
            <p:nvPr userDrawn="1"/>
          </p:nvSpPr>
          <p:spPr bwMode="auto">
            <a:xfrm>
              <a:off x="7497763" y="7348538"/>
              <a:ext cx="339725" cy="203200"/>
            </a:xfrm>
            <a:custGeom>
              <a:avLst/>
              <a:gdLst>
                <a:gd name="T0" fmla="*/ 0 w 110"/>
                <a:gd name="T1" fmla="*/ 50 h 105"/>
                <a:gd name="T2" fmla="*/ 56 w 110"/>
                <a:gd name="T3" fmla="*/ 0 h 105"/>
                <a:gd name="T4" fmla="*/ 110 w 110"/>
                <a:gd name="T5" fmla="*/ 51 h 105"/>
                <a:gd name="T6" fmla="*/ 58 w 110"/>
                <a:gd name="T7" fmla="*/ 105 h 105"/>
                <a:gd name="T8" fmla="*/ 0 w 110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5">
                  <a:moveTo>
                    <a:pt x="0" y="50"/>
                  </a:moveTo>
                  <a:cubicBezTo>
                    <a:pt x="34" y="45"/>
                    <a:pt x="50" y="29"/>
                    <a:pt x="56" y="0"/>
                  </a:cubicBezTo>
                  <a:cubicBezTo>
                    <a:pt x="64" y="27"/>
                    <a:pt x="79" y="46"/>
                    <a:pt x="110" y="51"/>
                  </a:cubicBezTo>
                  <a:cubicBezTo>
                    <a:pt x="81" y="58"/>
                    <a:pt x="63" y="74"/>
                    <a:pt x="58" y="105"/>
                  </a:cubicBezTo>
                  <a:cubicBezTo>
                    <a:pt x="42" y="67"/>
                    <a:pt x="40" y="65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3" name="Freeform 97"/>
            <p:cNvSpPr>
              <a:spLocks/>
            </p:cNvSpPr>
            <p:nvPr userDrawn="1"/>
          </p:nvSpPr>
          <p:spPr bwMode="auto">
            <a:xfrm>
              <a:off x="3074988" y="9580563"/>
              <a:ext cx="320675" cy="196850"/>
            </a:xfrm>
            <a:custGeom>
              <a:avLst/>
              <a:gdLst>
                <a:gd name="T0" fmla="*/ 53 w 104"/>
                <a:gd name="T1" fmla="*/ 0 h 101"/>
                <a:gd name="T2" fmla="*/ 104 w 104"/>
                <a:gd name="T3" fmla="*/ 50 h 101"/>
                <a:gd name="T4" fmla="*/ 71 w 104"/>
                <a:gd name="T5" fmla="*/ 68 h 101"/>
                <a:gd name="T6" fmla="*/ 52 w 104"/>
                <a:gd name="T7" fmla="*/ 101 h 101"/>
                <a:gd name="T8" fmla="*/ 0 w 104"/>
                <a:gd name="T9" fmla="*/ 52 h 101"/>
                <a:gd name="T10" fmla="*/ 53 w 104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1">
                  <a:moveTo>
                    <a:pt x="53" y="0"/>
                  </a:moveTo>
                  <a:cubicBezTo>
                    <a:pt x="63" y="32"/>
                    <a:pt x="71" y="39"/>
                    <a:pt x="104" y="50"/>
                  </a:cubicBezTo>
                  <a:cubicBezTo>
                    <a:pt x="93" y="56"/>
                    <a:pt x="80" y="60"/>
                    <a:pt x="71" y="68"/>
                  </a:cubicBezTo>
                  <a:cubicBezTo>
                    <a:pt x="63" y="77"/>
                    <a:pt x="59" y="89"/>
                    <a:pt x="52" y="101"/>
                  </a:cubicBezTo>
                  <a:cubicBezTo>
                    <a:pt x="45" y="76"/>
                    <a:pt x="31" y="55"/>
                    <a:pt x="0" y="52"/>
                  </a:cubicBezTo>
                  <a:cubicBezTo>
                    <a:pt x="28" y="45"/>
                    <a:pt x="46" y="28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4" name="Freeform 98"/>
            <p:cNvSpPr>
              <a:spLocks/>
            </p:cNvSpPr>
            <p:nvPr userDrawn="1"/>
          </p:nvSpPr>
          <p:spPr bwMode="auto">
            <a:xfrm>
              <a:off x="5735638" y="9578975"/>
              <a:ext cx="327025" cy="200025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7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5" name="Freeform 99"/>
            <p:cNvSpPr>
              <a:spLocks/>
            </p:cNvSpPr>
            <p:nvPr userDrawn="1"/>
          </p:nvSpPr>
          <p:spPr bwMode="auto">
            <a:xfrm>
              <a:off x="7510463" y="9021763"/>
              <a:ext cx="327025" cy="198437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6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8"/>
                    <a:pt x="76" y="46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6" name="Freeform 100"/>
            <p:cNvSpPr>
              <a:spLocks/>
            </p:cNvSpPr>
            <p:nvPr userDrawn="1"/>
          </p:nvSpPr>
          <p:spPr bwMode="auto">
            <a:xfrm>
              <a:off x="1758950" y="7069138"/>
              <a:ext cx="296863" cy="192087"/>
            </a:xfrm>
            <a:custGeom>
              <a:avLst/>
              <a:gdLst>
                <a:gd name="T0" fmla="*/ 96 w 96"/>
                <a:gd name="T1" fmla="*/ 51 h 99"/>
                <a:gd name="T2" fmla="*/ 48 w 96"/>
                <a:gd name="T3" fmla="*/ 99 h 99"/>
                <a:gd name="T4" fmla="*/ 29 w 96"/>
                <a:gd name="T5" fmla="*/ 68 h 99"/>
                <a:gd name="T6" fmla="*/ 0 w 96"/>
                <a:gd name="T7" fmla="*/ 51 h 99"/>
                <a:gd name="T8" fmla="*/ 48 w 96"/>
                <a:gd name="T9" fmla="*/ 0 h 99"/>
                <a:gd name="T10" fmla="*/ 96 w 96"/>
                <a:gd name="T11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99">
                  <a:moveTo>
                    <a:pt x="96" y="51"/>
                  </a:moveTo>
                  <a:cubicBezTo>
                    <a:pt x="66" y="62"/>
                    <a:pt x="61" y="67"/>
                    <a:pt x="48" y="99"/>
                  </a:cubicBezTo>
                  <a:cubicBezTo>
                    <a:pt x="42" y="88"/>
                    <a:pt x="38" y="76"/>
                    <a:pt x="29" y="68"/>
                  </a:cubicBezTo>
                  <a:cubicBezTo>
                    <a:pt x="22" y="60"/>
                    <a:pt x="10" y="57"/>
                    <a:pt x="0" y="51"/>
                  </a:cubicBezTo>
                  <a:cubicBezTo>
                    <a:pt x="32" y="39"/>
                    <a:pt x="37" y="34"/>
                    <a:pt x="48" y="0"/>
                  </a:cubicBezTo>
                  <a:cubicBezTo>
                    <a:pt x="55" y="29"/>
                    <a:pt x="69" y="46"/>
                    <a:pt x="9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7" name="Freeform 101"/>
            <p:cNvSpPr>
              <a:spLocks/>
            </p:cNvSpPr>
            <p:nvPr userDrawn="1"/>
          </p:nvSpPr>
          <p:spPr bwMode="auto">
            <a:xfrm>
              <a:off x="7070725" y="9299575"/>
              <a:ext cx="311150" cy="193675"/>
            </a:xfrm>
            <a:custGeom>
              <a:avLst/>
              <a:gdLst>
                <a:gd name="T0" fmla="*/ 0 w 101"/>
                <a:gd name="T1" fmla="*/ 53 h 100"/>
                <a:gd name="T2" fmla="*/ 52 w 101"/>
                <a:gd name="T3" fmla="*/ 0 h 100"/>
                <a:gd name="T4" fmla="*/ 101 w 101"/>
                <a:gd name="T5" fmla="*/ 51 h 100"/>
                <a:gd name="T6" fmla="*/ 52 w 101"/>
                <a:gd name="T7" fmla="*/ 100 h 100"/>
                <a:gd name="T8" fmla="*/ 0 w 101"/>
                <a:gd name="T9" fmla="*/ 5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0" y="53"/>
                  </a:moveTo>
                  <a:cubicBezTo>
                    <a:pt x="37" y="38"/>
                    <a:pt x="41" y="33"/>
                    <a:pt x="52" y="0"/>
                  </a:cubicBezTo>
                  <a:cubicBezTo>
                    <a:pt x="59" y="28"/>
                    <a:pt x="73" y="47"/>
                    <a:pt x="101" y="51"/>
                  </a:cubicBezTo>
                  <a:cubicBezTo>
                    <a:pt x="75" y="58"/>
                    <a:pt x="58" y="73"/>
                    <a:pt x="52" y="100"/>
                  </a:cubicBezTo>
                  <a:cubicBezTo>
                    <a:pt x="45" y="74"/>
                    <a:pt x="30" y="57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8" name="Freeform 102"/>
            <p:cNvSpPr>
              <a:spLocks/>
            </p:cNvSpPr>
            <p:nvPr userDrawn="1"/>
          </p:nvSpPr>
          <p:spPr bwMode="auto">
            <a:xfrm>
              <a:off x="1754188" y="9307513"/>
              <a:ext cx="307975" cy="198437"/>
            </a:xfrm>
            <a:custGeom>
              <a:avLst/>
              <a:gdLst>
                <a:gd name="T0" fmla="*/ 50 w 100"/>
                <a:gd name="T1" fmla="*/ 0 h 102"/>
                <a:gd name="T2" fmla="*/ 100 w 100"/>
                <a:gd name="T3" fmla="*/ 47 h 102"/>
                <a:gd name="T4" fmla="*/ 51 w 100"/>
                <a:gd name="T5" fmla="*/ 102 h 102"/>
                <a:gd name="T6" fmla="*/ 0 w 100"/>
                <a:gd name="T7" fmla="*/ 48 h 102"/>
                <a:gd name="T8" fmla="*/ 50 w 100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2">
                  <a:moveTo>
                    <a:pt x="50" y="0"/>
                  </a:moveTo>
                  <a:cubicBezTo>
                    <a:pt x="56" y="27"/>
                    <a:pt x="72" y="42"/>
                    <a:pt x="100" y="47"/>
                  </a:cubicBezTo>
                  <a:cubicBezTo>
                    <a:pt x="73" y="54"/>
                    <a:pt x="56" y="69"/>
                    <a:pt x="51" y="102"/>
                  </a:cubicBezTo>
                  <a:cubicBezTo>
                    <a:pt x="42" y="71"/>
                    <a:pt x="29" y="52"/>
                    <a:pt x="0" y="48"/>
                  </a:cubicBezTo>
                  <a:cubicBezTo>
                    <a:pt x="27" y="42"/>
                    <a:pt x="43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9" name="Freeform 103"/>
            <p:cNvSpPr>
              <a:spLocks/>
            </p:cNvSpPr>
            <p:nvPr userDrawn="1"/>
          </p:nvSpPr>
          <p:spPr bwMode="auto">
            <a:xfrm>
              <a:off x="4418013" y="6519863"/>
              <a:ext cx="298450" cy="185737"/>
            </a:xfrm>
            <a:custGeom>
              <a:avLst/>
              <a:gdLst>
                <a:gd name="T0" fmla="*/ 97 w 97"/>
                <a:gd name="T1" fmla="*/ 47 h 96"/>
                <a:gd name="T2" fmla="*/ 49 w 97"/>
                <a:gd name="T3" fmla="*/ 96 h 96"/>
                <a:gd name="T4" fmla="*/ 0 w 97"/>
                <a:gd name="T5" fmla="*/ 48 h 96"/>
                <a:gd name="T6" fmla="*/ 48 w 97"/>
                <a:gd name="T7" fmla="*/ 0 h 96"/>
                <a:gd name="T8" fmla="*/ 97 w 97"/>
                <a:gd name="T9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97" y="47"/>
                  </a:moveTo>
                  <a:cubicBezTo>
                    <a:pt x="71" y="53"/>
                    <a:pt x="56" y="70"/>
                    <a:pt x="49" y="96"/>
                  </a:cubicBezTo>
                  <a:cubicBezTo>
                    <a:pt x="42" y="69"/>
                    <a:pt x="27" y="53"/>
                    <a:pt x="0" y="48"/>
                  </a:cubicBezTo>
                  <a:cubicBezTo>
                    <a:pt x="25" y="41"/>
                    <a:pt x="43" y="28"/>
                    <a:pt x="48" y="0"/>
                  </a:cubicBezTo>
                  <a:cubicBezTo>
                    <a:pt x="56" y="25"/>
                    <a:pt x="70" y="43"/>
                    <a:pt x="97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0" name="Freeform 104"/>
            <p:cNvSpPr>
              <a:spLocks/>
            </p:cNvSpPr>
            <p:nvPr userDrawn="1"/>
          </p:nvSpPr>
          <p:spPr bwMode="auto">
            <a:xfrm>
              <a:off x="7075488" y="7077075"/>
              <a:ext cx="306388" cy="185737"/>
            </a:xfrm>
            <a:custGeom>
              <a:avLst/>
              <a:gdLst>
                <a:gd name="T0" fmla="*/ 50 w 99"/>
                <a:gd name="T1" fmla="*/ 0 h 96"/>
                <a:gd name="T2" fmla="*/ 99 w 99"/>
                <a:gd name="T3" fmla="*/ 48 h 96"/>
                <a:gd name="T4" fmla="*/ 51 w 99"/>
                <a:gd name="T5" fmla="*/ 96 h 96"/>
                <a:gd name="T6" fmla="*/ 0 w 99"/>
                <a:gd name="T7" fmla="*/ 48 h 96"/>
                <a:gd name="T8" fmla="*/ 50 w 99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56" y="27"/>
                    <a:pt x="73" y="41"/>
                    <a:pt x="99" y="48"/>
                  </a:cubicBezTo>
                  <a:cubicBezTo>
                    <a:pt x="73" y="54"/>
                    <a:pt x="56" y="68"/>
                    <a:pt x="51" y="96"/>
                  </a:cubicBezTo>
                  <a:cubicBezTo>
                    <a:pt x="42" y="72"/>
                    <a:pt x="29" y="52"/>
                    <a:pt x="0" y="48"/>
                  </a:cubicBezTo>
                  <a:cubicBezTo>
                    <a:pt x="26" y="41"/>
                    <a:pt x="44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1" name="Freeform 105"/>
            <p:cNvSpPr>
              <a:spLocks/>
            </p:cNvSpPr>
            <p:nvPr userDrawn="1"/>
          </p:nvSpPr>
          <p:spPr bwMode="auto">
            <a:xfrm>
              <a:off x="4418013" y="9866313"/>
              <a:ext cx="301625" cy="184150"/>
            </a:xfrm>
            <a:custGeom>
              <a:avLst/>
              <a:gdLst>
                <a:gd name="T0" fmla="*/ 49 w 98"/>
                <a:gd name="T1" fmla="*/ 95 h 95"/>
                <a:gd name="T2" fmla="*/ 0 w 98"/>
                <a:gd name="T3" fmla="*/ 48 h 95"/>
                <a:gd name="T4" fmla="*/ 48 w 98"/>
                <a:gd name="T5" fmla="*/ 0 h 95"/>
                <a:gd name="T6" fmla="*/ 98 w 98"/>
                <a:gd name="T7" fmla="*/ 47 h 95"/>
                <a:gd name="T8" fmla="*/ 49 w 98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5">
                  <a:moveTo>
                    <a:pt x="49" y="95"/>
                  </a:moveTo>
                  <a:cubicBezTo>
                    <a:pt x="42" y="69"/>
                    <a:pt x="26" y="54"/>
                    <a:pt x="0" y="48"/>
                  </a:cubicBezTo>
                  <a:cubicBezTo>
                    <a:pt x="26" y="42"/>
                    <a:pt x="42" y="27"/>
                    <a:pt x="48" y="0"/>
                  </a:cubicBezTo>
                  <a:cubicBezTo>
                    <a:pt x="56" y="25"/>
                    <a:pt x="70" y="43"/>
                    <a:pt x="98" y="47"/>
                  </a:cubicBezTo>
                  <a:cubicBezTo>
                    <a:pt x="73" y="55"/>
                    <a:pt x="55" y="67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2" name="Freeform 106"/>
            <p:cNvSpPr>
              <a:spLocks/>
            </p:cNvSpPr>
            <p:nvPr userDrawn="1"/>
          </p:nvSpPr>
          <p:spPr bwMode="auto">
            <a:xfrm>
              <a:off x="5308600" y="9871075"/>
              <a:ext cx="285750" cy="174625"/>
            </a:xfrm>
            <a:custGeom>
              <a:avLst/>
              <a:gdLst>
                <a:gd name="T0" fmla="*/ 48 w 93"/>
                <a:gd name="T1" fmla="*/ 90 h 90"/>
                <a:gd name="T2" fmla="*/ 0 w 93"/>
                <a:gd name="T3" fmla="*/ 44 h 90"/>
                <a:gd name="T4" fmla="*/ 48 w 93"/>
                <a:gd name="T5" fmla="*/ 0 h 90"/>
                <a:gd name="T6" fmla="*/ 93 w 93"/>
                <a:gd name="T7" fmla="*/ 44 h 90"/>
                <a:gd name="T8" fmla="*/ 48 w 9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0">
                  <a:moveTo>
                    <a:pt x="48" y="90"/>
                  </a:moveTo>
                  <a:cubicBezTo>
                    <a:pt x="38" y="62"/>
                    <a:pt x="33" y="57"/>
                    <a:pt x="0" y="44"/>
                  </a:cubicBezTo>
                  <a:cubicBezTo>
                    <a:pt x="26" y="39"/>
                    <a:pt x="42" y="25"/>
                    <a:pt x="48" y="0"/>
                  </a:cubicBezTo>
                  <a:cubicBezTo>
                    <a:pt x="55" y="23"/>
                    <a:pt x="67" y="39"/>
                    <a:pt x="93" y="44"/>
                  </a:cubicBezTo>
                  <a:cubicBezTo>
                    <a:pt x="70" y="51"/>
                    <a:pt x="53" y="65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3" name="Freeform 107"/>
            <p:cNvSpPr>
              <a:spLocks/>
            </p:cNvSpPr>
            <p:nvPr userDrawn="1"/>
          </p:nvSpPr>
          <p:spPr bwMode="auto">
            <a:xfrm>
              <a:off x="3536950" y="9880600"/>
              <a:ext cx="265113" cy="166687"/>
            </a:xfrm>
            <a:custGeom>
              <a:avLst/>
              <a:gdLst>
                <a:gd name="T0" fmla="*/ 44 w 86"/>
                <a:gd name="T1" fmla="*/ 0 h 86"/>
                <a:gd name="T2" fmla="*/ 86 w 86"/>
                <a:gd name="T3" fmla="*/ 42 h 86"/>
                <a:gd name="T4" fmla="*/ 47 w 86"/>
                <a:gd name="T5" fmla="*/ 86 h 86"/>
                <a:gd name="T6" fmla="*/ 0 w 86"/>
                <a:gd name="T7" fmla="*/ 41 h 86"/>
                <a:gd name="T8" fmla="*/ 44 w 8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44" y="0"/>
                  </a:moveTo>
                  <a:cubicBezTo>
                    <a:pt x="58" y="14"/>
                    <a:pt x="72" y="28"/>
                    <a:pt x="86" y="42"/>
                  </a:cubicBezTo>
                  <a:cubicBezTo>
                    <a:pt x="69" y="47"/>
                    <a:pt x="52" y="59"/>
                    <a:pt x="47" y="86"/>
                  </a:cubicBezTo>
                  <a:cubicBezTo>
                    <a:pt x="41" y="61"/>
                    <a:pt x="26" y="45"/>
                    <a:pt x="0" y="41"/>
                  </a:cubicBezTo>
                  <a:cubicBezTo>
                    <a:pt x="33" y="27"/>
                    <a:pt x="36" y="23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4" name="Freeform 108"/>
            <p:cNvSpPr>
              <a:spLocks/>
            </p:cNvSpPr>
            <p:nvPr userDrawn="1"/>
          </p:nvSpPr>
          <p:spPr bwMode="auto">
            <a:xfrm>
              <a:off x="5332413" y="6534150"/>
              <a:ext cx="261938" cy="165100"/>
            </a:xfrm>
            <a:custGeom>
              <a:avLst/>
              <a:gdLst>
                <a:gd name="T0" fmla="*/ 0 w 85"/>
                <a:gd name="T1" fmla="*/ 42 h 85"/>
                <a:gd name="T2" fmla="*/ 42 w 85"/>
                <a:gd name="T3" fmla="*/ 0 h 85"/>
                <a:gd name="T4" fmla="*/ 85 w 85"/>
                <a:gd name="T5" fmla="*/ 40 h 85"/>
                <a:gd name="T6" fmla="*/ 40 w 85"/>
                <a:gd name="T7" fmla="*/ 85 h 85"/>
                <a:gd name="T8" fmla="*/ 0 w 8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0" y="42"/>
                  </a:moveTo>
                  <a:cubicBezTo>
                    <a:pt x="14" y="28"/>
                    <a:pt x="28" y="14"/>
                    <a:pt x="42" y="0"/>
                  </a:cubicBezTo>
                  <a:cubicBezTo>
                    <a:pt x="46" y="19"/>
                    <a:pt x="61" y="34"/>
                    <a:pt x="85" y="40"/>
                  </a:cubicBezTo>
                  <a:cubicBezTo>
                    <a:pt x="61" y="46"/>
                    <a:pt x="46" y="60"/>
                    <a:pt x="40" y="85"/>
                  </a:cubicBezTo>
                  <a:cubicBezTo>
                    <a:pt x="33" y="61"/>
                    <a:pt x="20" y="45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5" name="Freeform 109"/>
            <p:cNvSpPr>
              <a:spLocks/>
            </p:cNvSpPr>
            <p:nvPr userDrawn="1"/>
          </p:nvSpPr>
          <p:spPr bwMode="auto">
            <a:xfrm>
              <a:off x="3540125" y="6524625"/>
              <a:ext cx="280988" cy="174625"/>
            </a:xfrm>
            <a:custGeom>
              <a:avLst/>
              <a:gdLst>
                <a:gd name="T0" fmla="*/ 91 w 91"/>
                <a:gd name="T1" fmla="*/ 45 h 90"/>
                <a:gd name="T2" fmla="*/ 46 w 91"/>
                <a:gd name="T3" fmla="*/ 90 h 90"/>
                <a:gd name="T4" fmla="*/ 0 w 91"/>
                <a:gd name="T5" fmla="*/ 45 h 90"/>
                <a:gd name="T6" fmla="*/ 45 w 91"/>
                <a:gd name="T7" fmla="*/ 0 h 90"/>
                <a:gd name="T8" fmla="*/ 91 w 91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91" y="45"/>
                  </a:moveTo>
                  <a:cubicBezTo>
                    <a:pt x="65" y="50"/>
                    <a:pt x="52" y="66"/>
                    <a:pt x="46" y="90"/>
                  </a:cubicBezTo>
                  <a:cubicBezTo>
                    <a:pt x="39" y="66"/>
                    <a:pt x="26" y="50"/>
                    <a:pt x="0" y="45"/>
                  </a:cubicBezTo>
                  <a:cubicBezTo>
                    <a:pt x="24" y="38"/>
                    <a:pt x="40" y="25"/>
                    <a:pt x="45" y="0"/>
                  </a:cubicBezTo>
                  <a:cubicBezTo>
                    <a:pt x="52" y="24"/>
                    <a:pt x="66" y="39"/>
                    <a:pt x="91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6" name="Freeform 110"/>
            <p:cNvSpPr>
              <a:spLocks/>
            </p:cNvSpPr>
            <p:nvPr userDrawn="1"/>
          </p:nvSpPr>
          <p:spPr bwMode="auto">
            <a:xfrm>
              <a:off x="6642100" y="6805613"/>
              <a:ext cx="279400" cy="174625"/>
            </a:xfrm>
            <a:custGeom>
              <a:avLst/>
              <a:gdLst>
                <a:gd name="T0" fmla="*/ 91 w 91"/>
                <a:gd name="T1" fmla="*/ 43 h 90"/>
                <a:gd name="T2" fmla="*/ 47 w 91"/>
                <a:gd name="T3" fmla="*/ 90 h 90"/>
                <a:gd name="T4" fmla="*/ 0 w 91"/>
                <a:gd name="T5" fmla="*/ 45 h 90"/>
                <a:gd name="T6" fmla="*/ 31 w 91"/>
                <a:gd name="T7" fmla="*/ 28 h 90"/>
                <a:gd name="T8" fmla="*/ 47 w 91"/>
                <a:gd name="T9" fmla="*/ 0 h 90"/>
                <a:gd name="T10" fmla="*/ 91 w 91"/>
                <a:gd name="T11" fmla="*/ 4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0">
                  <a:moveTo>
                    <a:pt x="91" y="43"/>
                  </a:moveTo>
                  <a:cubicBezTo>
                    <a:pt x="63" y="53"/>
                    <a:pt x="57" y="59"/>
                    <a:pt x="47" y="90"/>
                  </a:cubicBezTo>
                  <a:cubicBezTo>
                    <a:pt x="40" y="65"/>
                    <a:pt x="27" y="49"/>
                    <a:pt x="0" y="45"/>
                  </a:cubicBezTo>
                  <a:cubicBezTo>
                    <a:pt x="12" y="39"/>
                    <a:pt x="23" y="35"/>
                    <a:pt x="31" y="28"/>
                  </a:cubicBezTo>
                  <a:cubicBezTo>
                    <a:pt x="38" y="21"/>
                    <a:pt x="41" y="10"/>
                    <a:pt x="47" y="0"/>
                  </a:cubicBezTo>
                  <a:cubicBezTo>
                    <a:pt x="54" y="22"/>
                    <a:pt x="67" y="39"/>
                    <a:pt x="91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7" name="Freeform 111"/>
            <p:cNvSpPr>
              <a:spLocks/>
            </p:cNvSpPr>
            <p:nvPr userDrawn="1"/>
          </p:nvSpPr>
          <p:spPr bwMode="auto">
            <a:xfrm>
              <a:off x="2193925" y="6804025"/>
              <a:ext cx="298450" cy="169862"/>
            </a:xfrm>
            <a:custGeom>
              <a:avLst/>
              <a:gdLst>
                <a:gd name="T0" fmla="*/ 51 w 97"/>
                <a:gd name="T1" fmla="*/ 88 h 88"/>
                <a:gd name="T2" fmla="*/ 0 w 97"/>
                <a:gd name="T3" fmla="*/ 46 h 88"/>
                <a:gd name="T4" fmla="*/ 50 w 97"/>
                <a:gd name="T5" fmla="*/ 0 h 88"/>
                <a:gd name="T6" fmla="*/ 97 w 97"/>
                <a:gd name="T7" fmla="*/ 44 h 88"/>
                <a:gd name="T8" fmla="*/ 51 w 9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8">
                  <a:moveTo>
                    <a:pt x="51" y="88"/>
                  </a:moveTo>
                  <a:cubicBezTo>
                    <a:pt x="44" y="64"/>
                    <a:pt x="30" y="50"/>
                    <a:pt x="0" y="46"/>
                  </a:cubicBezTo>
                  <a:cubicBezTo>
                    <a:pt x="28" y="38"/>
                    <a:pt x="46" y="27"/>
                    <a:pt x="50" y="0"/>
                  </a:cubicBezTo>
                  <a:cubicBezTo>
                    <a:pt x="57" y="24"/>
                    <a:pt x="71" y="39"/>
                    <a:pt x="97" y="44"/>
                  </a:cubicBezTo>
                  <a:cubicBezTo>
                    <a:pt x="72" y="50"/>
                    <a:pt x="57" y="64"/>
                    <a:pt x="51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8" name="Freeform 112"/>
            <p:cNvSpPr>
              <a:spLocks/>
            </p:cNvSpPr>
            <p:nvPr userDrawn="1"/>
          </p:nvSpPr>
          <p:spPr bwMode="auto">
            <a:xfrm>
              <a:off x="6645275" y="9593263"/>
              <a:ext cx="282575" cy="169862"/>
            </a:xfrm>
            <a:custGeom>
              <a:avLst/>
              <a:gdLst>
                <a:gd name="T0" fmla="*/ 46 w 92"/>
                <a:gd name="T1" fmla="*/ 88 h 88"/>
                <a:gd name="T2" fmla="*/ 0 w 92"/>
                <a:gd name="T3" fmla="*/ 46 h 88"/>
                <a:gd name="T4" fmla="*/ 44 w 92"/>
                <a:gd name="T5" fmla="*/ 0 h 88"/>
                <a:gd name="T6" fmla="*/ 62 w 92"/>
                <a:gd name="T7" fmla="*/ 29 h 88"/>
                <a:gd name="T8" fmla="*/ 92 w 92"/>
                <a:gd name="T9" fmla="*/ 46 h 88"/>
                <a:gd name="T10" fmla="*/ 46 w 92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39" y="65"/>
                    <a:pt x="26" y="50"/>
                    <a:pt x="0" y="46"/>
                  </a:cubicBezTo>
                  <a:cubicBezTo>
                    <a:pt x="24" y="39"/>
                    <a:pt x="40" y="25"/>
                    <a:pt x="44" y="0"/>
                  </a:cubicBezTo>
                  <a:cubicBezTo>
                    <a:pt x="51" y="11"/>
                    <a:pt x="55" y="22"/>
                    <a:pt x="62" y="29"/>
                  </a:cubicBezTo>
                  <a:cubicBezTo>
                    <a:pt x="69" y="36"/>
                    <a:pt x="80" y="40"/>
                    <a:pt x="92" y="46"/>
                  </a:cubicBezTo>
                  <a:cubicBezTo>
                    <a:pt x="67" y="50"/>
                    <a:pt x="52" y="64"/>
                    <a:pt x="46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9" name="Freeform 113"/>
            <p:cNvSpPr>
              <a:spLocks/>
            </p:cNvSpPr>
            <p:nvPr userDrawn="1"/>
          </p:nvSpPr>
          <p:spPr bwMode="auto">
            <a:xfrm>
              <a:off x="2206625" y="9593263"/>
              <a:ext cx="282575" cy="180975"/>
            </a:xfrm>
            <a:custGeom>
              <a:avLst/>
              <a:gdLst>
                <a:gd name="T0" fmla="*/ 92 w 92"/>
                <a:gd name="T1" fmla="*/ 45 h 94"/>
                <a:gd name="T2" fmla="*/ 48 w 92"/>
                <a:gd name="T3" fmla="*/ 94 h 94"/>
                <a:gd name="T4" fmla="*/ 0 w 92"/>
                <a:gd name="T5" fmla="*/ 46 h 94"/>
                <a:gd name="T6" fmla="*/ 30 w 92"/>
                <a:gd name="T7" fmla="*/ 29 h 94"/>
                <a:gd name="T8" fmla="*/ 48 w 92"/>
                <a:gd name="T9" fmla="*/ 0 h 94"/>
                <a:gd name="T10" fmla="*/ 92 w 92"/>
                <a:gd name="T11" fmla="*/ 4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94">
                  <a:moveTo>
                    <a:pt x="92" y="45"/>
                  </a:moveTo>
                  <a:cubicBezTo>
                    <a:pt x="67" y="50"/>
                    <a:pt x="53" y="64"/>
                    <a:pt x="48" y="94"/>
                  </a:cubicBezTo>
                  <a:cubicBezTo>
                    <a:pt x="40" y="66"/>
                    <a:pt x="27" y="50"/>
                    <a:pt x="0" y="46"/>
                  </a:cubicBezTo>
                  <a:cubicBezTo>
                    <a:pt x="12" y="40"/>
                    <a:pt x="23" y="36"/>
                    <a:pt x="30" y="29"/>
                  </a:cubicBezTo>
                  <a:cubicBezTo>
                    <a:pt x="38" y="22"/>
                    <a:pt x="41" y="12"/>
                    <a:pt x="48" y="0"/>
                  </a:cubicBezTo>
                  <a:cubicBezTo>
                    <a:pt x="53" y="25"/>
                    <a:pt x="68" y="39"/>
                    <a:pt x="92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0" name="Freeform 114"/>
            <p:cNvSpPr>
              <a:spLocks/>
            </p:cNvSpPr>
            <p:nvPr userDrawn="1"/>
          </p:nvSpPr>
          <p:spPr bwMode="auto">
            <a:xfrm>
              <a:off x="8428038" y="9048750"/>
              <a:ext cx="246063" cy="165100"/>
            </a:xfrm>
            <a:custGeom>
              <a:avLst/>
              <a:gdLst>
                <a:gd name="T0" fmla="*/ 80 w 80"/>
                <a:gd name="T1" fmla="*/ 41 h 85"/>
                <a:gd name="T2" fmla="*/ 44 w 80"/>
                <a:gd name="T3" fmla="*/ 85 h 85"/>
                <a:gd name="T4" fmla="*/ 0 w 80"/>
                <a:gd name="T5" fmla="*/ 39 h 85"/>
                <a:gd name="T6" fmla="*/ 40 w 80"/>
                <a:gd name="T7" fmla="*/ 0 h 85"/>
                <a:gd name="T8" fmla="*/ 80 w 80"/>
                <a:gd name="T9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5">
                  <a:moveTo>
                    <a:pt x="80" y="41"/>
                  </a:moveTo>
                  <a:cubicBezTo>
                    <a:pt x="62" y="44"/>
                    <a:pt x="49" y="57"/>
                    <a:pt x="44" y="85"/>
                  </a:cubicBezTo>
                  <a:cubicBezTo>
                    <a:pt x="36" y="59"/>
                    <a:pt x="25" y="42"/>
                    <a:pt x="0" y="39"/>
                  </a:cubicBezTo>
                  <a:cubicBezTo>
                    <a:pt x="22" y="31"/>
                    <a:pt x="38" y="20"/>
                    <a:pt x="40" y="0"/>
                  </a:cubicBezTo>
                  <a:cubicBezTo>
                    <a:pt x="53" y="13"/>
                    <a:pt x="67" y="27"/>
                    <a:pt x="80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1" name="Freeform 115"/>
            <p:cNvSpPr>
              <a:spLocks/>
            </p:cNvSpPr>
            <p:nvPr userDrawn="1"/>
          </p:nvSpPr>
          <p:spPr bwMode="auto">
            <a:xfrm>
              <a:off x="8428038" y="7367588"/>
              <a:ext cx="246063" cy="152400"/>
            </a:xfrm>
            <a:custGeom>
              <a:avLst/>
              <a:gdLst>
                <a:gd name="T0" fmla="*/ 80 w 80"/>
                <a:gd name="T1" fmla="*/ 39 h 79"/>
                <a:gd name="T2" fmla="*/ 41 w 80"/>
                <a:gd name="T3" fmla="*/ 79 h 79"/>
                <a:gd name="T4" fmla="*/ 0 w 80"/>
                <a:gd name="T5" fmla="*/ 43 h 79"/>
                <a:gd name="T6" fmla="*/ 42 w 80"/>
                <a:gd name="T7" fmla="*/ 0 h 79"/>
                <a:gd name="T8" fmla="*/ 80 w 80"/>
                <a:gd name="T9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80" y="39"/>
                  </a:moveTo>
                  <a:cubicBezTo>
                    <a:pt x="67" y="53"/>
                    <a:pt x="54" y="66"/>
                    <a:pt x="41" y="79"/>
                  </a:cubicBezTo>
                  <a:cubicBezTo>
                    <a:pt x="36" y="63"/>
                    <a:pt x="25" y="46"/>
                    <a:pt x="0" y="43"/>
                  </a:cubicBezTo>
                  <a:cubicBezTo>
                    <a:pt x="22" y="35"/>
                    <a:pt x="38" y="24"/>
                    <a:pt x="42" y="0"/>
                  </a:cubicBezTo>
                  <a:cubicBezTo>
                    <a:pt x="50" y="20"/>
                    <a:pt x="61" y="37"/>
                    <a:pt x="8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2" name="Freeform 116"/>
            <p:cNvSpPr>
              <a:spLocks/>
            </p:cNvSpPr>
            <p:nvPr userDrawn="1"/>
          </p:nvSpPr>
          <p:spPr bwMode="auto">
            <a:xfrm>
              <a:off x="444500" y="7367588"/>
              <a:ext cx="246063" cy="152400"/>
            </a:xfrm>
            <a:custGeom>
              <a:avLst/>
              <a:gdLst>
                <a:gd name="T0" fmla="*/ 0 w 80"/>
                <a:gd name="T1" fmla="*/ 42 h 79"/>
                <a:gd name="T2" fmla="*/ 42 w 80"/>
                <a:gd name="T3" fmla="*/ 0 h 79"/>
                <a:gd name="T4" fmla="*/ 80 w 80"/>
                <a:gd name="T5" fmla="*/ 39 h 79"/>
                <a:gd name="T6" fmla="*/ 40 w 80"/>
                <a:gd name="T7" fmla="*/ 79 h 79"/>
                <a:gd name="T8" fmla="*/ 0 w 80"/>
                <a:gd name="T9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0" y="42"/>
                  </a:move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0" y="39"/>
                  </a:cubicBezTo>
                  <a:cubicBezTo>
                    <a:pt x="68" y="52"/>
                    <a:pt x="54" y="65"/>
                    <a:pt x="40" y="79"/>
                  </a:cubicBezTo>
                  <a:cubicBezTo>
                    <a:pt x="37" y="62"/>
                    <a:pt x="24" y="4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3" name="Freeform 117"/>
            <p:cNvSpPr>
              <a:spLocks/>
            </p:cNvSpPr>
            <p:nvPr userDrawn="1"/>
          </p:nvSpPr>
          <p:spPr bwMode="auto">
            <a:xfrm>
              <a:off x="444500" y="9040813"/>
              <a:ext cx="258763" cy="161925"/>
            </a:xfrm>
            <a:custGeom>
              <a:avLst/>
              <a:gdLst>
                <a:gd name="T0" fmla="*/ 84 w 84"/>
                <a:gd name="T1" fmla="*/ 42 h 84"/>
                <a:gd name="T2" fmla="*/ 44 w 84"/>
                <a:gd name="T3" fmla="*/ 84 h 84"/>
                <a:gd name="T4" fmla="*/ 0 w 84"/>
                <a:gd name="T5" fmla="*/ 42 h 84"/>
                <a:gd name="T6" fmla="*/ 42 w 84"/>
                <a:gd name="T7" fmla="*/ 0 h 84"/>
                <a:gd name="T8" fmla="*/ 84 w 84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62" y="48"/>
                    <a:pt x="48" y="60"/>
                    <a:pt x="44" y="84"/>
                  </a:cubicBezTo>
                  <a:cubicBezTo>
                    <a:pt x="36" y="63"/>
                    <a:pt x="25" y="46"/>
                    <a:pt x="0" y="42"/>
                  </a:cubicBez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4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4" name="Freeform 118"/>
            <p:cNvSpPr>
              <a:spLocks/>
            </p:cNvSpPr>
            <p:nvPr userDrawn="1"/>
          </p:nvSpPr>
          <p:spPr bwMode="auto">
            <a:xfrm>
              <a:off x="912813" y="9334500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5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5" y="57"/>
                    <a:pt x="35" y="67"/>
                  </a:cubicBezTo>
                  <a:cubicBezTo>
                    <a:pt x="24" y="57"/>
                    <a:pt x="11" y="44"/>
                    <a:pt x="0" y="34"/>
                  </a:cubicBezTo>
                  <a:cubicBezTo>
                    <a:pt x="10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5" name="Freeform 119"/>
            <p:cNvSpPr>
              <a:spLocks/>
            </p:cNvSpPr>
            <p:nvPr userDrawn="1"/>
          </p:nvSpPr>
          <p:spPr bwMode="auto">
            <a:xfrm>
              <a:off x="912813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9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6" name="Freeform 120"/>
            <p:cNvSpPr>
              <a:spLocks/>
            </p:cNvSpPr>
            <p:nvPr userDrawn="1"/>
          </p:nvSpPr>
          <p:spPr bwMode="auto">
            <a:xfrm>
              <a:off x="8008938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7" name="Freeform 121"/>
            <p:cNvSpPr>
              <a:spLocks/>
            </p:cNvSpPr>
            <p:nvPr userDrawn="1"/>
          </p:nvSpPr>
          <p:spPr bwMode="auto">
            <a:xfrm>
              <a:off x="8012113" y="9337675"/>
              <a:ext cx="215900" cy="131762"/>
            </a:xfrm>
            <a:custGeom>
              <a:avLst/>
              <a:gdLst>
                <a:gd name="T0" fmla="*/ 0 w 70"/>
                <a:gd name="T1" fmla="*/ 33 h 68"/>
                <a:gd name="T2" fmla="*/ 34 w 70"/>
                <a:gd name="T3" fmla="*/ 0 h 68"/>
                <a:gd name="T4" fmla="*/ 70 w 70"/>
                <a:gd name="T5" fmla="*/ 35 h 68"/>
                <a:gd name="T6" fmla="*/ 49 w 70"/>
                <a:gd name="T7" fmla="*/ 47 h 68"/>
                <a:gd name="T8" fmla="*/ 36 w 70"/>
                <a:gd name="T9" fmla="*/ 68 h 68"/>
                <a:gd name="T10" fmla="*/ 0 w 70"/>
                <a:gd name="T11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68">
                  <a:moveTo>
                    <a:pt x="0" y="33"/>
                  </a:moveTo>
                  <a:cubicBezTo>
                    <a:pt x="10" y="23"/>
                    <a:pt x="23" y="10"/>
                    <a:pt x="34" y="0"/>
                  </a:cubicBezTo>
                  <a:cubicBezTo>
                    <a:pt x="44" y="9"/>
                    <a:pt x="57" y="22"/>
                    <a:pt x="70" y="35"/>
                  </a:cubicBezTo>
                  <a:cubicBezTo>
                    <a:pt x="65" y="37"/>
                    <a:pt x="56" y="40"/>
                    <a:pt x="49" y="47"/>
                  </a:cubicBezTo>
                  <a:cubicBezTo>
                    <a:pt x="43" y="53"/>
                    <a:pt x="39" y="63"/>
                    <a:pt x="36" y="68"/>
                  </a:cubicBezTo>
                  <a:cubicBezTo>
                    <a:pt x="24" y="56"/>
                    <a:pt x="11" y="43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8" name="Freeform 122"/>
            <p:cNvSpPr>
              <a:spLocks/>
            </p:cNvSpPr>
            <p:nvPr userDrawn="1"/>
          </p:nvSpPr>
          <p:spPr bwMode="auto">
            <a:xfrm>
              <a:off x="2692400" y="9896475"/>
              <a:ext cx="203200" cy="123825"/>
            </a:xfrm>
            <a:custGeom>
              <a:avLst/>
              <a:gdLst>
                <a:gd name="T0" fmla="*/ 33 w 66"/>
                <a:gd name="T1" fmla="*/ 0 h 64"/>
                <a:gd name="T2" fmla="*/ 66 w 66"/>
                <a:gd name="T3" fmla="*/ 32 h 64"/>
                <a:gd name="T4" fmla="*/ 32 w 66"/>
                <a:gd name="T5" fmla="*/ 64 h 64"/>
                <a:gd name="T6" fmla="*/ 0 w 66"/>
                <a:gd name="T7" fmla="*/ 31 h 64"/>
                <a:gd name="T8" fmla="*/ 33 w 6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33" y="0"/>
                  </a:moveTo>
                  <a:cubicBezTo>
                    <a:pt x="43" y="10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9" name="Freeform 123"/>
            <p:cNvSpPr>
              <a:spLocks/>
            </p:cNvSpPr>
            <p:nvPr userDrawn="1"/>
          </p:nvSpPr>
          <p:spPr bwMode="auto">
            <a:xfrm>
              <a:off x="2692400" y="655002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ubicBezTo>
                    <a:pt x="42" y="9"/>
                    <a:pt x="55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0" name="Freeform 124"/>
            <p:cNvSpPr>
              <a:spLocks/>
            </p:cNvSpPr>
            <p:nvPr userDrawn="1"/>
          </p:nvSpPr>
          <p:spPr bwMode="auto">
            <a:xfrm>
              <a:off x="6242050" y="6550025"/>
              <a:ext cx="203200" cy="123825"/>
            </a:xfrm>
            <a:custGeom>
              <a:avLst/>
              <a:gdLst>
                <a:gd name="T0" fmla="*/ 0 w 66"/>
                <a:gd name="T1" fmla="*/ 32 h 64"/>
                <a:gd name="T2" fmla="*/ 33 w 66"/>
                <a:gd name="T3" fmla="*/ 0 h 64"/>
                <a:gd name="T4" fmla="*/ 66 w 66"/>
                <a:gd name="T5" fmla="*/ 32 h 64"/>
                <a:gd name="T6" fmla="*/ 32 w 66"/>
                <a:gd name="T7" fmla="*/ 64 h 64"/>
                <a:gd name="T8" fmla="*/ 0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0" y="32"/>
                  </a:moveTo>
                  <a:cubicBezTo>
                    <a:pt x="10" y="22"/>
                    <a:pt x="22" y="10"/>
                    <a:pt x="33" y="0"/>
                  </a:cubicBezTo>
                  <a:cubicBezTo>
                    <a:pt x="43" y="9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4"/>
                    <a:pt x="10" y="42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1" name="Freeform 125"/>
            <p:cNvSpPr>
              <a:spLocks/>
            </p:cNvSpPr>
            <p:nvPr userDrawn="1"/>
          </p:nvSpPr>
          <p:spPr bwMode="auto">
            <a:xfrm>
              <a:off x="6242050" y="989647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1"/>
                    <a:pt x="33" y="0"/>
                  </a:cubicBezTo>
                  <a:cubicBezTo>
                    <a:pt x="42" y="9"/>
                    <a:pt x="56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2" name="Freeform 126"/>
            <p:cNvSpPr>
              <a:spLocks/>
            </p:cNvSpPr>
            <p:nvPr userDrawn="1"/>
          </p:nvSpPr>
          <p:spPr bwMode="auto">
            <a:xfrm>
              <a:off x="4027488" y="6270625"/>
              <a:ext cx="193675" cy="122237"/>
            </a:xfrm>
            <a:custGeom>
              <a:avLst/>
              <a:gdLst>
                <a:gd name="T0" fmla="*/ 63 w 63"/>
                <a:gd name="T1" fmla="*/ 32 h 63"/>
                <a:gd name="T2" fmla="*/ 31 w 63"/>
                <a:gd name="T3" fmla="*/ 63 h 63"/>
                <a:gd name="T4" fmla="*/ 0 w 63"/>
                <a:gd name="T5" fmla="*/ 31 h 63"/>
                <a:gd name="T6" fmla="*/ 32 w 63"/>
                <a:gd name="T7" fmla="*/ 0 h 63"/>
                <a:gd name="T8" fmla="*/ 63 w 63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63" y="32"/>
                  </a:moveTo>
                  <a:cubicBezTo>
                    <a:pt x="53" y="41"/>
                    <a:pt x="41" y="53"/>
                    <a:pt x="31" y="63"/>
                  </a:cubicBezTo>
                  <a:cubicBezTo>
                    <a:pt x="22" y="54"/>
                    <a:pt x="10" y="42"/>
                    <a:pt x="0" y="31"/>
                  </a:cubicBezTo>
                  <a:cubicBezTo>
                    <a:pt x="9" y="22"/>
                    <a:pt x="22" y="11"/>
                    <a:pt x="32" y="0"/>
                  </a:cubicBezTo>
                  <a:cubicBezTo>
                    <a:pt x="41" y="9"/>
                    <a:pt x="53" y="22"/>
                    <a:pt x="6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3" name="Freeform 127"/>
            <p:cNvSpPr>
              <a:spLocks/>
            </p:cNvSpPr>
            <p:nvPr userDrawn="1"/>
          </p:nvSpPr>
          <p:spPr bwMode="auto">
            <a:xfrm>
              <a:off x="4906963" y="6273800"/>
              <a:ext cx="206375" cy="128587"/>
            </a:xfrm>
            <a:custGeom>
              <a:avLst/>
              <a:gdLst>
                <a:gd name="T0" fmla="*/ 34 w 67"/>
                <a:gd name="T1" fmla="*/ 0 h 67"/>
                <a:gd name="T2" fmla="*/ 67 w 67"/>
                <a:gd name="T3" fmla="*/ 33 h 67"/>
                <a:gd name="T4" fmla="*/ 49 w 67"/>
                <a:gd name="T5" fmla="*/ 43 h 67"/>
                <a:gd name="T6" fmla="*/ 33 w 67"/>
                <a:gd name="T7" fmla="*/ 67 h 67"/>
                <a:gd name="T8" fmla="*/ 21 w 67"/>
                <a:gd name="T9" fmla="*/ 45 h 67"/>
                <a:gd name="T10" fmla="*/ 0 w 67"/>
                <a:gd name="T11" fmla="*/ 32 h 67"/>
                <a:gd name="T12" fmla="*/ 34 w 6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cubicBezTo>
                    <a:pt x="43" y="9"/>
                    <a:pt x="55" y="21"/>
                    <a:pt x="67" y="33"/>
                  </a:cubicBezTo>
                  <a:cubicBezTo>
                    <a:pt x="63" y="35"/>
                    <a:pt x="54" y="37"/>
                    <a:pt x="49" y="43"/>
                  </a:cubicBezTo>
                  <a:cubicBezTo>
                    <a:pt x="42" y="49"/>
                    <a:pt x="39" y="58"/>
                    <a:pt x="33" y="67"/>
                  </a:cubicBezTo>
                  <a:cubicBezTo>
                    <a:pt x="30" y="60"/>
                    <a:pt x="27" y="51"/>
                    <a:pt x="21" y="45"/>
                  </a:cubicBezTo>
                  <a:cubicBezTo>
                    <a:pt x="15" y="39"/>
                    <a:pt x="6" y="36"/>
                    <a:pt x="0" y="32"/>
                  </a:cubicBezTo>
                  <a:cubicBezTo>
                    <a:pt x="11" y="22"/>
                    <a:pt x="23" y="1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4" name="Freeform 128"/>
            <p:cNvSpPr>
              <a:spLocks/>
            </p:cNvSpPr>
            <p:nvPr userDrawn="1"/>
          </p:nvSpPr>
          <p:spPr bwMode="auto">
            <a:xfrm>
              <a:off x="1349375" y="9613900"/>
              <a:ext cx="209550" cy="130175"/>
            </a:xfrm>
            <a:custGeom>
              <a:avLst/>
              <a:gdLst>
                <a:gd name="T0" fmla="*/ 68 w 68"/>
                <a:gd name="T1" fmla="*/ 34 h 67"/>
                <a:gd name="T2" fmla="*/ 35 w 68"/>
                <a:gd name="T3" fmla="*/ 67 h 67"/>
                <a:gd name="T4" fmla="*/ 24 w 68"/>
                <a:gd name="T5" fmla="*/ 48 h 67"/>
                <a:gd name="T6" fmla="*/ 0 w 68"/>
                <a:gd name="T7" fmla="*/ 34 h 67"/>
                <a:gd name="T8" fmla="*/ 22 w 68"/>
                <a:gd name="T9" fmla="*/ 21 h 67"/>
                <a:gd name="T10" fmla="*/ 35 w 68"/>
                <a:gd name="T11" fmla="*/ 0 h 67"/>
                <a:gd name="T12" fmla="*/ 68 w 68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68" y="34"/>
                  </a:moveTo>
                  <a:cubicBezTo>
                    <a:pt x="58" y="43"/>
                    <a:pt x="47" y="55"/>
                    <a:pt x="35" y="67"/>
                  </a:cubicBezTo>
                  <a:cubicBezTo>
                    <a:pt x="33" y="63"/>
                    <a:pt x="30" y="54"/>
                    <a:pt x="24" y="48"/>
                  </a:cubicBezTo>
                  <a:cubicBezTo>
                    <a:pt x="18" y="42"/>
                    <a:pt x="9" y="39"/>
                    <a:pt x="0" y="34"/>
                  </a:cubicBezTo>
                  <a:cubicBezTo>
                    <a:pt x="7" y="30"/>
                    <a:pt x="16" y="27"/>
                    <a:pt x="22" y="21"/>
                  </a:cubicBezTo>
                  <a:cubicBezTo>
                    <a:pt x="28" y="15"/>
                    <a:pt x="32" y="6"/>
                    <a:pt x="35" y="0"/>
                  </a:cubicBezTo>
                  <a:cubicBezTo>
                    <a:pt x="46" y="11"/>
                    <a:pt x="58" y="23"/>
                    <a:pt x="6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5" name="Freeform 129"/>
            <p:cNvSpPr>
              <a:spLocks/>
            </p:cNvSpPr>
            <p:nvPr userDrawn="1"/>
          </p:nvSpPr>
          <p:spPr bwMode="auto">
            <a:xfrm>
              <a:off x="7575550" y="9620250"/>
              <a:ext cx="193675" cy="119062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3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6" name="Freeform 130"/>
            <p:cNvSpPr>
              <a:spLocks/>
            </p:cNvSpPr>
            <p:nvPr userDrawn="1"/>
          </p:nvSpPr>
          <p:spPr bwMode="auto">
            <a:xfrm>
              <a:off x="1365250" y="683101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2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ubicBezTo>
                    <a:pt x="22" y="52"/>
                    <a:pt x="10" y="40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7" name="Freeform 131"/>
            <p:cNvSpPr>
              <a:spLocks/>
            </p:cNvSpPr>
            <p:nvPr userDrawn="1"/>
          </p:nvSpPr>
          <p:spPr bwMode="auto">
            <a:xfrm>
              <a:off x="7575550" y="6831013"/>
              <a:ext cx="193675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2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8" name="Freeform 132"/>
            <p:cNvSpPr>
              <a:spLocks/>
            </p:cNvSpPr>
            <p:nvPr userDrawn="1"/>
          </p:nvSpPr>
          <p:spPr bwMode="auto">
            <a:xfrm>
              <a:off x="4027488" y="1017746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1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4" y="21"/>
                    <a:pt x="63" y="31"/>
                  </a:cubicBezTo>
                  <a:cubicBezTo>
                    <a:pt x="54" y="40"/>
                    <a:pt x="42" y="52"/>
                    <a:pt x="31" y="62"/>
                  </a:cubicBezTo>
                  <a:cubicBezTo>
                    <a:pt x="23" y="53"/>
                    <a:pt x="10" y="4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9" name="Freeform 133"/>
            <p:cNvSpPr>
              <a:spLocks/>
            </p:cNvSpPr>
            <p:nvPr userDrawn="1"/>
          </p:nvSpPr>
          <p:spPr bwMode="auto">
            <a:xfrm>
              <a:off x="4913313" y="10177463"/>
              <a:ext cx="195263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0" name="Freeform 134"/>
            <p:cNvSpPr>
              <a:spLocks/>
            </p:cNvSpPr>
            <p:nvPr userDrawn="1"/>
          </p:nvSpPr>
          <p:spPr bwMode="auto">
            <a:xfrm>
              <a:off x="1817688" y="65579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6"/>
                    <a:pt x="9" y="36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8"/>
                    <a:pt x="57" y="28"/>
                  </a:cubicBezTo>
                  <a:cubicBezTo>
                    <a:pt x="49" y="36"/>
                    <a:pt x="37" y="47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1" name="Freeform 135"/>
            <p:cNvSpPr>
              <a:spLocks/>
            </p:cNvSpPr>
            <p:nvPr userDrawn="1"/>
          </p:nvSpPr>
          <p:spPr bwMode="auto">
            <a:xfrm>
              <a:off x="7140575" y="6557963"/>
              <a:ext cx="179388" cy="107950"/>
            </a:xfrm>
            <a:custGeom>
              <a:avLst/>
              <a:gdLst>
                <a:gd name="T0" fmla="*/ 58 w 58"/>
                <a:gd name="T1" fmla="*/ 28 h 56"/>
                <a:gd name="T2" fmla="*/ 28 w 58"/>
                <a:gd name="T3" fmla="*/ 56 h 56"/>
                <a:gd name="T4" fmla="*/ 0 w 58"/>
                <a:gd name="T5" fmla="*/ 27 h 56"/>
                <a:gd name="T6" fmla="*/ 29 w 58"/>
                <a:gd name="T7" fmla="*/ 0 h 56"/>
                <a:gd name="T8" fmla="*/ 58 w 58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6">
                  <a:moveTo>
                    <a:pt x="58" y="28"/>
                  </a:moveTo>
                  <a:cubicBezTo>
                    <a:pt x="49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8" y="8"/>
                    <a:pt x="49" y="19"/>
                    <a:pt x="5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2" name="Freeform 136"/>
            <p:cNvSpPr>
              <a:spLocks/>
            </p:cNvSpPr>
            <p:nvPr userDrawn="1"/>
          </p:nvSpPr>
          <p:spPr bwMode="auto">
            <a:xfrm>
              <a:off x="5810250" y="62785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7"/>
                    <a:pt x="9" y="36"/>
                    <a:pt x="0" y="27"/>
                  </a:cubicBezTo>
                  <a:cubicBezTo>
                    <a:pt x="9" y="20"/>
                    <a:pt x="19" y="9"/>
                    <a:pt x="29" y="0"/>
                  </a:cubicBezTo>
                  <a:cubicBezTo>
                    <a:pt x="37" y="8"/>
                    <a:pt x="47" y="19"/>
                    <a:pt x="57" y="28"/>
                  </a:cubicBezTo>
                  <a:cubicBezTo>
                    <a:pt x="49" y="36"/>
                    <a:pt x="38" y="46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3" name="Freeform 137"/>
            <p:cNvSpPr>
              <a:spLocks/>
            </p:cNvSpPr>
            <p:nvPr userDrawn="1"/>
          </p:nvSpPr>
          <p:spPr bwMode="auto">
            <a:xfrm>
              <a:off x="5813425" y="10185400"/>
              <a:ext cx="173038" cy="104775"/>
            </a:xfrm>
            <a:custGeom>
              <a:avLst/>
              <a:gdLst>
                <a:gd name="T0" fmla="*/ 56 w 56"/>
                <a:gd name="T1" fmla="*/ 27 h 54"/>
                <a:gd name="T2" fmla="*/ 27 w 56"/>
                <a:gd name="T3" fmla="*/ 54 h 54"/>
                <a:gd name="T4" fmla="*/ 0 w 56"/>
                <a:gd name="T5" fmla="*/ 26 h 54"/>
                <a:gd name="T6" fmla="*/ 28 w 56"/>
                <a:gd name="T7" fmla="*/ 0 h 54"/>
                <a:gd name="T8" fmla="*/ 56 w 56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56" y="27"/>
                  </a:moveTo>
                  <a:cubicBezTo>
                    <a:pt x="48" y="35"/>
                    <a:pt x="37" y="45"/>
                    <a:pt x="27" y="54"/>
                  </a:cubicBezTo>
                  <a:cubicBezTo>
                    <a:pt x="19" y="46"/>
                    <a:pt x="9" y="36"/>
                    <a:pt x="0" y="26"/>
                  </a:cubicBezTo>
                  <a:cubicBezTo>
                    <a:pt x="7" y="19"/>
                    <a:pt x="18" y="9"/>
                    <a:pt x="28" y="0"/>
                  </a:cubicBezTo>
                  <a:cubicBezTo>
                    <a:pt x="36" y="7"/>
                    <a:pt x="47" y="18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4" name="Freeform 138"/>
            <p:cNvSpPr>
              <a:spLocks/>
            </p:cNvSpPr>
            <p:nvPr userDrawn="1"/>
          </p:nvSpPr>
          <p:spPr bwMode="auto">
            <a:xfrm>
              <a:off x="3152775" y="6281738"/>
              <a:ext cx="171450" cy="103187"/>
            </a:xfrm>
            <a:custGeom>
              <a:avLst/>
              <a:gdLst>
                <a:gd name="T0" fmla="*/ 28 w 56"/>
                <a:gd name="T1" fmla="*/ 0 h 54"/>
                <a:gd name="T2" fmla="*/ 56 w 56"/>
                <a:gd name="T3" fmla="*/ 27 h 54"/>
                <a:gd name="T4" fmla="*/ 27 w 56"/>
                <a:gd name="T5" fmla="*/ 54 h 54"/>
                <a:gd name="T6" fmla="*/ 0 w 56"/>
                <a:gd name="T7" fmla="*/ 26 h 54"/>
                <a:gd name="T8" fmla="*/ 28 w 5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28" y="0"/>
                  </a:moveTo>
                  <a:cubicBezTo>
                    <a:pt x="37" y="8"/>
                    <a:pt x="47" y="18"/>
                    <a:pt x="56" y="27"/>
                  </a:cubicBezTo>
                  <a:cubicBezTo>
                    <a:pt x="48" y="35"/>
                    <a:pt x="37" y="45"/>
                    <a:pt x="27" y="54"/>
                  </a:cubicBezTo>
                  <a:cubicBezTo>
                    <a:pt x="20" y="46"/>
                    <a:pt x="9" y="36"/>
                    <a:pt x="0" y="26"/>
                  </a:cubicBezTo>
                  <a:cubicBezTo>
                    <a:pt x="7" y="19"/>
                    <a:pt x="18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5" name="Freeform 139"/>
            <p:cNvSpPr>
              <a:spLocks/>
            </p:cNvSpPr>
            <p:nvPr userDrawn="1"/>
          </p:nvSpPr>
          <p:spPr bwMode="auto">
            <a:xfrm>
              <a:off x="1817688" y="9904413"/>
              <a:ext cx="179388" cy="106362"/>
            </a:xfrm>
            <a:custGeom>
              <a:avLst/>
              <a:gdLst>
                <a:gd name="T0" fmla="*/ 29 w 58"/>
                <a:gd name="T1" fmla="*/ 0 h 55"/>
                <a:gd name="T2" fmla="*/ 58 w 58"/>
                <a:gd name="T3" fmla="*/ 28 h 55"/>
                <a:gd name="T4" fmla="*/ 28 w 58"/>
                <a:gd name="T5" fmla="*/ 55 h 55"/>
                <a:gd name="T6" fmla="*/ 0 w 58"/>
                <a:gd name="T7" fmla="*/ 27 h 55"/>
                <a:gd name="T8" fmla="*/ 29 w 58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5">
                  <a:moveTo>
                    <a:pt x="29" y="0"/>
                  </a:moveTo>
                  <a:cubicBezTo>
                    <a:pt x="38" y="9"/>
                    <a:pt x="48" y="19"/>
                    <a:pt x="58" y="28"/>
                  </a:cubicBezTo>
                  <a:cubicBezTo>
                    <a:pt x="49" y="36"/>
                    <a:pt x="38" y="46"/>
                    <a:pt x="28" y="55"/>
                  </a:cubicBezTo>
                  <a:cubicBezTo>
                    <a:pt x="20" y="48"/>
                    <a:pt x="9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6" name="Freeform 140"/>
            <p:cNvSpPr>
              <a:spLocks/>
            </p:cNvSpPr>
            <p:nvPr userDrawn="1"/>
          </p:nvSpPr>
          <p:spPr bwMode="auto">
            <a:xfrm>
              <a:off x="7140575" y="9904413"/>
              <a:ext cx="176213" cy="107950"/>
            </a:xfrm>
            <a:custGeom>
              <a:avLst/>
              <a:gdLst>
                <a:gd name="T0" fmla="*/ 57 w 57"/>
                <a:gd name="T1" fmla="*/ 28 h 56"/>
                <a:gd name="T2" fmla="*/ 28 w 57"/>
                <a:gd name="T3" fmla="*/ 56 h 56"/>
                <a:gd name="T4" fmla="*/ 0 w 57"/>
                <a:gd name="T5" fmla="*/ 27 h 56"/>
                <a:gd name="T6" fmla="*/ 29 w 57"/>
                <a:gd name="T7" fmla="*/ 0 h 56"/>
                <a:gd name="T8" fmla="*/ 57 w 5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57" y="28"/>
                  </a:moveTo>
                  <a:cubicBezTo>
                    <a:pt x="48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9"/>
                    <a:pt x="5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7" name="Freeform 141"/>
            <p:cNvSpPr>
              <a:spLocks/>
            </p:cNvSpPr>
            <p:nvPr userDrawn="1"/>
          </p:nvSpPr>
          <p:spPr bwMode="auto">
            <a:xfrm>
              <a:off x="3149600" y="10185400"/>
              <a:ext cx="174625" cy="104775"/>
            </a:xfrm>
            <a:custGeom>
              <a:avLst/>
              <a:gdLst>
                <a:gd name="T0" fmla="*/ 29 w 57"/>
                <a:gd name="T1" fmla="*/ 54 h 54"/>
                <a:gd name="T2" fmla="*/ 0 w 57"/>
                <a:gd name="T3" fmla="*/ 26 h 54"/>
                <a:gd name="T4" fmla="*/ 29 w 57"/>
                <a:gd name="T5" fmla="*/ 0 h 54"/>
                <a:gd name="T6" fmla="*/ 57 w 57"/>
                <a:gd name="T7" fmla="*/ 27 h 54"/>
                <a:gd name="T8" fmla="*/ 29 w 5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4">
                  <a:moveTo>
                    <a:pt x="29" y="54"/>
                  </a:moveTo>
                  <a:cubicBezTo>
                    <a:pt x="20" y="45"/>
                    <a:pt x="9" y="35"/>
                    <a:pt x="0" y="26"/>
                  </a:cubicBezTo>
                  <a:cubicBezTo>
                    <a:pt x="8" y="19"/>
                    <a:pt x="19" y="9"/>
                    <a:pt x="29" y="0"/>
                  </a:cubicBezTo>
                  <a:cubicBezTo>
                    <a:pt x="37" y="8"/>
                    <a:pt x="48" y="18"/>
                    <a:pt x="57" y="27"/>
                  </a:cubicBezTo>
                  <a:cubicBezTo>
                    <a:pt x="48" y="35"/>
                    <a:pt x="38" y="45"/>
                    <a:pt x="29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8" name="Freeform 142"/>
            <p:cNvSpPr>
              <a:spLocks/>
            </p:cNvSpPr>
            <p:nvPr userDrawn="1"/>
          </p:nvSpPr>
          <p:spPr bwMode="auto">
            <a:xfrm>
              <a:off x="8489950" y="6848475"/>
              <a:ext cx="138113" cy="79375"/>
            </a:xfrm>
            <a:custGeom>
              <a:avLst/>
              <a:gdLst>
                <a:gd name="T0" fmla="*/ 4 w 45"/>
                <a:gd name="T1" fmla="*/ 30 h 41"/>
                <a:gd name="T2" fmla="*/ 30 w 45"/>
                <a:gd name="T3" fmla="*/ 1 h 41"/>
                <a:gd name="T4" fmla="*/ 14 w 45"/>
                <a:gd name="T5" fmla="*/ 0 h 41"/>
                <a:gd name="T6" fmla="*/ 41 w 45"/>
                <a:gd name="T7" fmla="*/ 31 h 41"/>
                <a:gd name="T8" fmla="*/ 45 w 45"/>
                <a:gd name="T9" fmla="*/ 14 h 41"/>
                <a:gd name="T10" fmla="*/ 13 w 45"/>
                <a:gd name="T11" fmla="*/ 41 h 41"/>
                <a:gd name="T12" fmla="*/ 32 w 45"/>
                <a:gd name="T13" fmla="*/ 41 h 41"/>
                <a:gd name="T14" fmla="*/ 0 w 45"/>
                <a:gd name="T15" fmla="*/ 14 h 41"/>
                <a:gd name="T16" fmla="*/ 4 w 45"/>
                <a:gd name="T1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1">
                  <a:moveTo>
                    <a:pt x="4" y="30"/>
                  </a:moveTo>
                  <a:cubicBezTo>
                    <a:pt x="12" y="20"/>
                    <a:pt x="21" y="11"/>
                    <a:pt x="30" y="1"/>
                  </a:cubicBezTo>
                  <a:cubicBezTo>
                    <a:pt x="25" y="1"/>
                    <a:pt x="19" y="1"/>
                    <a:pt x="14" y="0"/>
                  </a:cubicBezTo>
                  <a:cubicBezTo>
                    <a:pt x="23" y="10"/>
                    <a:pt x="32" y="21"/>
                    <a:pt x="41" y="31"/>
                  </a:cubicBezTo>
                  <a:cubicBezTo>
                    <a:pt x="42" y="25"/>
                    <a:pt x="44" y="20"/>
                    <a:pt x="45" y="14"/>
                  </a:cubicBezTo>
                  <a:cubicBezTo>
                    <a:pt x="35" y="23"/>
                    <a:pt x="24" y="32"/>
                    <a:pt x="13" y="41"/>
                  </a:cubicBezTo>
                  <a:cubicBezTo>
                    <a:pt x="20" y="41"/>
                    <a:pt x="26" y="41"/>
                    <a:pt x="32" y="41"/>
                  </a:cubicBezTo>
                  <a:cubicBezTo>
                    <a:pt x="21" y="32"/>
                    <a:pt x="11" y="23"/>
                    <a:pt x="0" y="14"/>
                  </a:cubicBezTo>
                  <a:cubicBezTo>
                    <a:pt x="1" y="19"/>
                    <a:pt x="2" y="25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9" name="Freeform 143"/>
            <p:cNvSpPr>
              <a:spLocks/>
            </p:cNvSpPr>
            <p:nvPr userDrawn="1"/>
          </p:nvSpPr>
          <p:spPr bwMode="auto">
            <a:xfrm>
              <a:off x="509588" y="6846888"/>
              <a:ext cx="128588" cy="80962"/>
            </a:xfrm>
            <a:custGeom>
              <a:avLst/>
              <a:gdLst>
                <a:gd name="T0" fmla="*/ 30 w 42"/>
                <a:gd name="T1" fmla="*/ 42 h 42"/>
                <a:gd name="T2" fmla="*/ 2 w 42"/>
                <a:gd name="T3" fmla="*/ 14 h 42"/>
                <a:gd name="T4" fmla="*/ 0 w 42"/>
                <a:gd name="T5" fmla="*/ 31 h 42"/>
                <a:gd name="T6" fmla="*/ 32 w 42"/>
                <a:gd name="T7" fmla="*/ 5 h 42"/>
                <a:gd name="T8" fmla="*/ 14 w 42"/>
                <a:gd name="T9" fmla="*/ 0 h 42"/>
                <a:gd name="T10" fmla="*/ 41 w 42"/>
                <a:gd name="T11" fmla="*/ 32 h 42"/>
                <a:gd name="T12" fmla="*/ 42 w 42"/>
                <a:gd name="T13" fmla="*/ 14 h 42"/>
                <a:gd name="T14" fmla="*/ 11 w 42"/>
                <a:gd name="T15" fmla="*/ 40 h 42"/>
                <a:gd name="T16" fmla="*/ 30 w 42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30" y="42"/>
                  </a:moveTo>
                  <a:cubicBezTo>
                    <a:pt x="21" y="33"/>
                    <a:pt x="12" y="23"/>
                    <a:pt x="2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2"/>
                    <a:pt x="21" y="14"/>
                    <a:pt x="32" y="5"/>
                  </a:cubicBezTo>
                  <a:cubicBezTo>
                    <a:pt x="26" y="4"/>
                    <a:pt x="20" y="2"/>
                    <a:pt x="14" y="0"/>
                  </a:cubicBezTo>
                  <a:cubicBezTo>
                    <a:pt x="23" y="11"/>
                    <a:pt x="32" y="21"/>
                    <a:pt x="41" y="32"/>
                  </a:cubicBezTo>
                  <a:cubicBezTo>
                    <a:pt x="42" y="26"/>
                    <a:pt x="42" y="20"/>
                    <a:pt x="42" y="14"/>
                  </a:cubicBezTo>
                  <a:cubicBezTo>
                    <a:pt x="32" y="23"/>
                    <a:pt x="21" y="31"/>
                    <a:pt x="11" y="40"/>
                  </a:cubicBezTo>
                  <a:cubicBezTo>
                    <a:pt x="17" y="41"/>
                    <a:pt x="23" y="42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0" name="Freeform 144"/>
            <p:cNvSpPr>
              <a:spLocks/>
            </p:cNvSpPr>
            <p:nvPr userDrawn="1"/>
          </p:nvSpPr>
          <p:spPr bwMode="auto">
            <a:xfrm>
              <a:off x="509588" y="9634538"/>
              <a:ext cx="134938" cy="82550"/>
            </a:xfrm>
            <a:custGeom>
              <a:avLst/>
              <a:gdLst>
                <a:gd name="T0" fmla="*/ 29 w 44"/>
                <a:gd name="T1" fmla="*/ 42 h 42"/>
                <a:gd name="T2" fmla="*/ 3 w 44"/>
                <a:gd name="T3" fmla="*/ 14 h 42"/>
                <a:gd name="T4" fmla="*/ 0 w 44"/>
                <a:gd name="T5" fmla="*/ 31 h 42"/>
                <a:gd name="T6" fmla="*/ 31 w 44"/>
                <a:gd name="T7" fmla="*/ 5 h 42"/>
                <a:gd name="T8" fmla="*/ 14 w 44"/>
                <a:gd name="T9" fmla="*/ 0 h 42"/>
                <a:gd name="T10" fmla="*/ 38 w 44"/>
                <a:gd name="T11" fmla="*/ 33 h 42"/>
                <a:gd name="T12" fmla="*/ 44 w 44"/>
                <a:gd name="T13" fmla="*/ 15 h 42"/>
                <a:gd name="T14" fmla="*/ 13 w 44"/>
                <a:gd name="T15" fmla="*/ 42 h 42"/>
                <a:gd name="T16" fmla="*/ 29 w 4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29" y="42"/>
                  </a:moveTo>
                  <a:cubicBezTo>
                    <a:pt x="21" y="33"/>
                    <a:pt x="12" y="23"/>
                    <a:pt x="3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3"/>
                    <a:pt x="21" y="14"/>
                    <a:pt x="31" y="5"/>
                  </a:cubicBezTo>
                  <a:cubicBezTo>
                    <a:pt x="26" y="3"/>
                    <a:pt x="20" y="2"/>
                    <a:pt x="14" y="0"/>
                  </a:cubicBezTo>
                  <a:cubicBezTo>
                    <a:pt x="22" y="11"/>
                    <a:pt x="30" y="22"/>
                    <a:pt x="38" y="33"/>
                  </a:cubicBezTo>
                  <a:cubicBezTo>
                    <a:pt x="40" y="27"/>
                    <a:pt x="42" y="21"/>
                    <a:pt x="44" y="15"/>
                  </a:cubicBezTo>
                  <a:cubicBezTo>
                    <a:pt x="34" y="24"/>
                    <a:pt x="23" y="33"/>
                    <a:pt x="13" y="42"/>
                  </a:cubicBezTo>
                  <a:cubicBezTo>
                    <a:pt x="18" y="42"/>
                    <a:pt x="24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1" name="Freeform 145"/>
            <p:cNvSpPr>
              <a:spLocks/>
            </p:cNvSpPr>
            <p:nvPr userDrawn="1"/>
          </p:nvSpPr>
          <p:spPr bwMode="auto">
            <a:xfrm>
              <a:off x="8496300" y="9634538"/>
              <a:ext cx="122238" cy="82550"/>
            </a:xfrm>
            <a:custGeom>
              <a:avLst/>
              <a:gdLst>
                <a:gd name="T0" fmla="*/ 29 w 40"/>
                <a:gd name="T1" fmla="*/ 42 h 42"/>
                <a:gd name="T2" fmla="*/ 1 w 40"/>
                <a:gd name="T3" fmla="*/ 14 h 42"/>
                <a:gd name="T4" fmla="*/ 0 w 40"/>
                <a:gd name="T5" fmla="*/ 32 h 42"/>
                <a:gd name="T6" fmla="*/ 30 w 40"/>
                <a:gd name="T7" fmla="*/ 5 h 42"/>
                <a:gd name="T8" fmla="*/ 13 w 40"/>
                <a:gd name="T9" fmla="*/ 0 h 42"/>
                <a:gd name="T10" fmla="*/ 40 w 40"/>
                <a:gd name="T11" fmla="*/ 32 h 42"/>
                <a:gd name="T12" fmla="*/ 40 w 40"/>
                <a:gd name="T13" fmla="*/ 13 h 42"/>
                <a:gd name="T14" fmla="*/ 12 w 40"/>
                <a:gd name="T15" fmla="*/ 42 h 42"/>
                <a:gd name="T16" fmla="*/ 29 w 40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2">
                  <a:moveTo>
                    <a:pt x="29" y="42"/>
                  </a:moveTo>
                  <a:cubicBezTo>
                    <a:pt x="20" y="33"/>
                    <a:pt x="11" y="24"/>
                    <a:pt x="1" y="14"/>
                  </a:cubicBezTo>
                  <a:cubicBezTo>
                    <a:pt x="1" y="20"/>
                    <a:pt x="0" y="26"/>
                    <a:pt x="0" y="32"/>
                  </a:cubicBezTo>
                  <a:cubicBezTo>
                    <a:pt x="10" y="23"/>
                    <a:pt x="20" y="14"/>
                    <a:pt x="30" y="5"/>
                  </a:cubicBezTo>
                  <a:cubicBezTo>
                    <a:pt x="24" y="3"/>
                    <a:pt x="19" y="2"/>
                    <a:pt x="13" y="0"/>
                  </a:cubicBezTo>
                  <a:cubicBezTo>
                    <a:pt x="22" y="11"/>
                    <a:pt x="31" y="21"/>
                    <a:pt x="40" y="32"/>
                  </a:cubicBezTo>
                  <a:cubicBezTo>
                    <a:pt x="40" y="26"/>
                    <a:pt x="40" y="20"/>
                    <a:pt x="40" y="13"/>
                  </a:cubicBezTo>
                  <a:cubicBezTo>
                    <a:pt x="31" y="23"/>
                    <a:pt x="21" y="33"/>
                    <a:pt x="12" y="42"/>
                  </a:cubicBezTo>
                  <a:cubicBezTo>
                    <a:pt x="18" y="42"/>
                    <a:pt x="23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2" name="Freeform 146"/>
            <p:cNvSpPr>
              <a:spLocks/>
            </p:cNvSpPr>
            <p:nvPr userDrawn="1"/>
          </p:nvSpPr>
          <p:spPr bwMode="auto">
            <a:xfrm>
              <a:off x="6710363" y="6292850"/>
              <a:ext cx="158750" cy="85725"/>
            </a:xfrm>
            <a:custGeom>
              <a:avLst/>
              <a:gdLst>
                <a:gd name="T0" fmla="*/ 25 w 52"/>
                <a:gd name="T1" fmla="*/ 44 h 44"/>
                <a:gd name="T2" fmla="*/ 0 w 52"/>
                <a:gd name="T3" fmla="*/ 21 h 44"/>
                <a:gd name="T4" fmla="*/ 22 w 52"/>
                <a:gd name="T5" fmla="*/ 0 h 44"/>
                <a:gd name="T6" fmla="*/ 42 w 52"/>
                <a:gd name="T7" fmla="*/ 30 h 44"/>
                <a:gd name="T8" fmla="*/ 52 w 52"/>
                <a:gd name="T9" fmla="*/ 19 h 44"/>
                <a:gd name="T10" fmla="*/ 25 w 52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25" y="44"/>
                  </a:moveTo>
                  <a:cubicBezTo>
                    <a:pt x="16" y="36"/>
                    <a:pt x="7" y="28"/>
                    <a:pt x="0" y="21"/>
                  </a:cubicBezTo>
                  <a:cubicBezTo>
                    <a:pt x="7" y="14"/>
                    <a:pt x="16" y="5"/>
                    <a:pt x="22" y="0"/>
                  </a:cubicBezTo>
                  <a:cubicBezTo>
                    <a:pt x="27" y="8"/>
                    <a:pt x="35" y="19"/>
                    <a:pt x="42" y="30"/>
                  </a:cubicBezTo>
                  <a:cubicBezTo>
                    <a:pt x="46" y="26"/>
                    <a:pt x="49" y="22"/>
                    <a:pt x="52" y="19"/>
                  </a:cubicBezTo>
                  <a:cubicBezTo>
                    <a:pt x="43" y="28"/>
                    <a:pt x="33" y="37"/>
                    <a:pt x="25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3" name="Freeform 147"/>
            <p:cNvSpPr>
              <a:spLocks/>
            </p:cNvSpPr>
            <p:nvPr userDrawn="1"/>
          </p:nvSpPr>
          <p:spPr bwMode="auto">
            <a:xfrm>
              <a:off x="2274888" y="6284913"/>
              <a:ext cx="158750" cy="93662"/>
            </a:xfrm>
            <a:custGeom>
              <a:avLst/>
              <a:gdLst>
                <a:gd name="T0" fmla="*/ 18 w 52"/>
                <a:gd name="T1" fmla="*/ 4 h 48"/>
                <a:gd name="T2" fmla="*/ 43 w 52"/>
                <a:gd name="T3" fmla="*/ 33 h 48"/>
                <a:gd name="T4" fmla="*/ 52 w 52"/>
                <a:gd name="T5" fmla="*/ 23 h 48"/>
                <a:gd name="T6" fmla="*/ 25 w 52"/>
                <a:gd name="T7" fmla="*/ 48 h 48"/>
                <a:gd name="T8" fmla="*/ 0 w 52"/>
                <a:gd name="T9" fmla="*/ 25 h 48"/>
                <a:gd name="T10" fmla="*/ 26 w 52"/>
                <a:gd name="T11" fmla="*/ 0 h 48"/>
                <a:gd name="T12" fmla="*/ 18 w 52"/>
                <a:gd name="T13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8">
                  <a:moveTo>
                    <a:pt x="18" y="4"/>
                  </a:moveTo>
                  <a:cubicBezTo>
                    <a:pt x="27" y="14"/>
                    <a:pt x="35" y="23"/>
                    <a:pt x="43" y="33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43" y="32"/>
                    <a:pt x="33" y="40"/>
                    <a:pt x="25" y="48"/>
                  </a:cubicBezTo>
                  <a:cubicBezTo>
                    <a:pt x="17" y="41"/>
                    <a:pt x="8" y="33"/>
                    <a:pt x="0" y="25"/>
                  </a:cubicBezTo>
                  <a:cubicBezTo>
                    <a:pt x="7" y="17"/>
                    <a:pt x="17" y="9"/>
                    <a:pt x="26" y="0"/>
                  </a:cubicBezTo>
                  <a:cubicBezTo>
                    <a:pt x="23" y="1"/>
                    <a:pt x="21" y="3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4" name="Freeform 148"/>
            <p:cNvSpPr>
              <a:spLocks/>
            </p:cNvSpPr>
            <p:nvPr userDrawn="1"/>
          </p:nvSpPr>
          <p:spPr bwMode="auto">
            <a:xfrm>
              <a:off x="2265363" y="10191750"/>
              <a:ext cx="163513" cy="93662"/>
            </a:xfrm>
            <a:custGeom>
              <a:avLst/>
              <a:gdLst>
                <a:gd name="T0" fmla="*/ 28 w 53"/>
                <a:gd name="T1" fmla="*/ 0 h 49"/>
                <a:gd name="T2" fmla="*/ 53 w 53"/>
                <a:gd name="T3" fmla="*/ 24 h 49"/>
                <a:gd name="T4" fmla="*/ 27 w 53"/>
                <a:gd name="T5" fmla="*/ 49 h 49"/>
                <a:gd name="T6" fmla="*/ 34 w 53"/>
                <a:gd name="T7" fmla="*/ 45 h 49"/>
                <a:gd name="T8" fmla="*/ 12 w 53"/>
                <a:gd name="T9" fmla="*/ 14 h 49"/>
                <a:gd name="T10" fmla="*/ 0 w 53"/>
                <a:gd name="T11" fmla="*/ 26 h 49"/>
                <a:gd name="T12" fmla="*/ 28 w 53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9">
                  <a:moveTo>
                    <a:pt x="28" y="0"/>
                  </a:moveTo>
                  <a:cubicBezTo>
                    <a:pt x="36" y="8"/>
                    <a:pt x="45" y="16"/>
                    <a:pt x="53" y="24"/>
                  </a:cubicBezTo>
                  <a:cubicBezTo>
                    <a:pt x="45" y="31"/>
                    <a:pt x="36" y="40"/>
                    <a:pt x="27" y="49"/>
                  </a:cubicBezTo>
                  <a:cubicBezTo>
                    <a:pt x="29" y="47"/>
                    <a:pt x="31" y="46"/>
                    <a:pt x="34" y="45"/>
                  </a:cubicBezTo>
                  <a:cubicBezTo>
                    <a:pt x="26" y="34"/>
                    <a:pt x="19" y="24"/>
                    <a:pt x="12" y="14"/>
                  </a:cubicBezTo>
                  <a:cubicBezTo>
                    <a:pt x="8" y="18"/>
                    <a:pt x="4" y="22"/>
                    <a:pt x="0" y="26"/>
                  </a:cubicBezTo>
                  <a:cubicBezTo>
                    <a:pt x="10" y="17"/>
                    <a:pt x="19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5" name="Freeform 149"/>
            <p:cNvSpPr>
              <a:spLocks/>
            </p:cNvSpPr>
            <p:nvPr userDrawn="1"/>
          </p:nvSpPr>
          <p:spPr bwMode="auto">
            <a:xfrm>
              <a:off x="6710363" y="10188575"/>
              <a:ext cx="158750" cy="95250"/>
            </a:xfrm>
            <a:custGeom>
              <a:avLst/>
              <a:gdLst>
                <a:gd name="T0" fmla="*/ 25 w 52"/>
                <a:gd name="T1" fmla="*/ 49 h 49"/>
                <a:gd name="T2" fmla="*/ 0 w 52"/>
                <a:gd name="T3" fmla="*/ 25 h 49"/>
                <a:gd name="T4" fmla="*/ 26 w 52"/>
                <a:gd name="T5" fmla="*/ 0 h 49"/>
                <a:gd name="T6" fmla="*/ 19 w 52"/>
                <a:gd name="T7" fmla="*/ 4 h 49"/>
                <a:gd name="T8" fmla="*/ 41 w 52"/>
                <a:gd name="T9" fmla="*/ 34 h 49"/>
                <a:gd name="T10" fmla="*/ 52 w 52"/>
                <a:gd name="T11" fmla="*/ 23 h 49"/>
                <a:gd name="T12" fmla="*/ 25 w 52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9">
                  <a:moveTo>
                    <a:pt x="25" y="49"/>
                  </a:moveTo>
                  <a:cubicBezTo>
                    <a:pt x="16" y="41"/>
                    <a:pt x="7" y="32"/>
                    <a:pt x="0" y="25"/>
                  </a:cubicBezTo>
                  <a:cubicBezTo>
                    <a:pt x="7" y="18"/>
                    <a:pt x="17" y="9"/>
                    <a:pt x="26" y="0"/>
                  </a:cubicBezTo>
                  <a:cubicBezTo>
                    <a:pt x="24" y="1"/>
                    <a:pt x="21" y="3"/>
                    <a:pt x="19" y="4"/>
                  </a:cubicBezTo>
                  <a:cubicBezTo>
                    <a:pt x="26" y="14"/>
                    <a:pt x="34" y="24"/>
                    <a:pt x="41" y="34"/>
                  </a:cubicBezTo>
                  <a:cubicBezTo>
                    <a:pt x="45" y="31"/>
                    <a:pt x="48" y="27"/>
                    <a:pt x="52" y="23"/>
                  </a:cubicBezTo>
                  <a:cubicBezTo>
                    <a:pt x="43" y="32"/>
                    <a:pt x="33" y="40"/>
                    <a:pt x="25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6" name="Freeform 150"/>
            <p:cNvSpPr>
              <a:spLocks/>
            </p:cNvSpPr>
            <p:nvPr userDrawn="1"/>
          </p:nvSpPr>
          <p:spPr bwMode="auto">
            <a:xfrm>
              <a:off x="8054975" y="992187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2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4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3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7" name="Freeform 151"/>
            <p:cNvSpPr>
              <a:spLocks/>
            </p:cNvSpPr>
            <p:nvPr userDrawn="1"/>
          </p:nvSpPr>
          <p:spPr bwMode="auto">
            <a:xfrm>
              <a:off x="4506913" y="6018213"/>
              <a:ext cx="117475" cy="71437"/>
            </a:xfrm>
            <a:custGeom>
              <a:avLst/>
              <a:gdLst>
                <a:gd name="T0" fmla="*/ 14 w 38"/>
                <a:gd name="T1" fmla="*/ 0 h 37"/>
                <a:gd name="T2" fmla="*/ 37 w 38"/>
                <a:gd name="T3" fmla="*/ 27 h 37"/>
                <a:gd name="T4" fmla="*/ 38 w 38"/>
                <a:gd name="T5" fmla="*/ 12 h 37"/>
                <a:gd name="T6" fmla="*/ 11 w 38"/>
                <a:gd name="T7" fmla="*/ 35 h 37"/>
                <a:gd name="T8" fmla="*/ 27 w 38"/>
                <a:gd name="T9" fmla="*/ 37 h 37"/>
                <a:gd name="T10" fmla="*/ 1 w 38"/>
                <a:gd name="T11" fmla="*/ 12 h 37"/>
                <a:gd name="T12" fmla="*/ 0 w 38"/>
                <a:gd name="T13" fmla="*/ 26 h 37"/>
                <a:gd name="T14" fmla="*/ 25 w 38"/>
                <a:gd name="T15" fmla="*/ 0 h 37"/>
                <a:gd name="T16" fmla="*/ 14 w 38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14" y="0"/>
                  </a:moveTo>
                  <a:cubicBezTo>
                    <a:pt x="21" y="9"/>
                    <a:pt x="29" y="18"/>
                    <a:pt x="37" y="27"/>
                  </a:cubicBezTo>
                  <a:cubicBezTo>
                    <a:pt x="37" y="22"/>
                    <a:pt x="38" y="17"/>
                    <a:pt x="38" y="12"/>
                  </a:cubicBezTo>
                  <a:cubicBezTo>
                    <a:pt x="29" y="20"/>
                    <a:pt x="20" y="27"/>
                    <a:pt x="11" y="35"/>
                  </a:cubicBezTo>
                  <a:cubicBezTo>
                    <a:pt x="16" y="35"/>
                    <a:pt x="22" y="36"/>
                    <a:pt x="27" y="37"/>
                  </a:cubicBezTo>
                  <a:cubicBezTo>
                    <a:pt x="18" y="29"/>
                    <a:pt x="10" y="21"/>
                    <a:pt x="1" y="12"/>
                  </a:cubicBezTo>
                  <a:cubicBezTo>
                    <a:pt x="1" y="17"/>
                    <a:pt x="1" y="21"/>
                    <a:pt x="0" y="26"/>
                  </a:cubicBezTo>
                  <a:cubicBezTo>
                    <a:pt x="9" y="17"/>
                    <a:pt x="17" y="9"/>
                    <a:pt x="25" y="0"/>
                  </a:cubicBezTo>
                  <a:cubicBezTo>
                    <a:pt x="21" y="0"/>
                    <a:pt x="18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8" name="Freeform 152"/>
            <p:cNvSpPr>
              <a:spLocks/>
            </p:cNvSpPr>
            <p:nvPr userDrawn="1"/>
          </p:nvSpPr>
          <p:spPr bwMode="auto">
            <a:xfrm>
              <a:off x="4506913" y="10475913"/>
              <a:ext cx="117475" cy="77787"/>
            </a:xfrm>
            <a:custGeom>
              <a:avLst/>
              <a:gdLst>
                <a:gd name="T0" fmla="*/ 38 w 38"/>
                <a:gd name="T1" fmla="*/ 14 h 40"/>
                <a:gd name="T2" fmla="*/ 11 w 38"/>
                <a:gd name="T3" fmla="*/ 37 h 40"/>
                <a:gd name="T4" fmla="*/ 27 w 38"/>
                <a:gd name="T5" fmla="*/ 40 h 40"/>
                <a:gd name="T6" fmla="*/ 1 w 38"/>
                <a:gd name="T7" fmla="*/ 15 h 40"/>
                <a:gd name="T8" fmla="*/ 0 w 38"/>
                <a:gd name="T9" fmla="*/ 27 h 40"/>
                <a:gd name="T10" fmla="*/ 26 w 38"/>
                <a:gd name="T11" fmla="*/ 3 h 40"/>
                <a:gd name="T12" fmla="*/ 14 w 38"/>
                <a:gd name="T13" fmla="*/ 0 h 40"/>
                <a:gd name="T14" fmla="*/ 37 w 38"/>
                <a:gd name="T15" fmla="*/ 28 h 40"/>
                <a:gd name="T16" fmla="*/ 38 w 38"/>
                <a:gd name="T17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0">
                  <a:moveTo>
                    <a:pt x="38" y="14"/>
                  </a:moveTo>
                  <a:cubicBezTo>
                    <a:pt x="29" y="22"/>
                    <a:pt x="20" y="29"/>
                    <a:pt x="11" y="37"/>
                  </a:cubicBezTo>
                  <a:cubicBezTo>
                    <a:pt x="16" y="38"/>
                    <a:pt x="22" y="39"/>
                    <a:pt x="27" y="40"/>
                  </a:cubicBezTo>
                  <a:cubicBezTo>
                    <a:pt x="18" y="31"/>
                    <a:pt x="10" y="23"/>
                    <a:pt x="1" y="15"/>
                  </a:cubicBezTo>
                  <a:cubicBezTo>
                    <a:pt x="1" y="19"/>
                    <a:pt x="0" y="23"/>
                    <a:pt x="0" y="27"/>
                  </a:cubicBezTo>
                  <a:cubicBezTo>
                    <a:pt x="8" y="19"/>
                    <a:pt x="17" y="11"/>
                    <a:pt x="26" y="3"/>
                  </a:cubicBezTo>
                  <a:cubicBezTo>
                    <a:pt x="22" y="2"/>
                    <a:pt x="18" y="1"/>
                    <a:pt x="14" y="0"/>
                  </a:cubicBezTo>
                  <a:cubicBezTo>
                    <a:pt x="22" y="9"/>
                    <a:pt x="30" y="19"/>
                    <a:pt x="37" y="28"/>
                  </a:cubicBezTo>
                  <a:cubicBezTo>
                    <a:pt x="38" y="24"/>
                    <a:pt x="38" y="19"/>
                    <a:pt x="3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9" name="Freeform 153"/>
            <p:cNvSpPr>
              <a:spLocks/>
            </p:cNvSpPr>
            <p:nvPr userDrawn="1"/>
          </p:nvSpPr>
          <p:spPr bwMode="auto">
            <a:xfrm>
              <a:off x="8054975" y="657542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1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5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2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0" name="Freeform 154"/>
            <p:cNvSpPr>
              <a:spLocks/>
            </p:cNvSpPr>
            <p:nvPr userDrawn="1"/>
          </p:nvSpPr>
          <p:spPr bwMode="auto">
            <a:xfrm>
              <a:off x="942975" y="6573838"/>
              <a:ext cx="139700" cy="74612"/>
            </a:xfrm>
            <a:custGeom>
              <a:avLst/>
              <a:gdLst>
                <a:gd name="T0" fmla="*/ 0 w 45"/>
                <a:gd name="T1" fmla="*/ 21 h 39"/>
                <a:gd name="T2" fmla="*/ 21 w 45"/>
                <a:gd name="T3" fmla="*/ 0 h 39"/>
                <a:gd name="T4" fmla="*/ 41 w 45"/>
                <a:gd name="T5" fmla="*/ 27 h 39"/>
                <a:gd name="T6" fmla="*/ 45 w 45"/>
                <a:gd name="T7" fmla="*/ 13 h 39"/>
                <a:gd name="T8" fmla="*/ 18 w 45"/>
                <a:gd name="T9" fmla="*/ 38 h 39"/>
                <a:gd name="T10" fmla="*/ 32 w 45"/>
                <a:gd name="T11" fmla="*/ 39 h 39"/>
                <a:gd name="T12" fmla="*/ 7 w 45"/>
                <a:gd name="T13" fmla="*/ 12 h 39"/>
                <a:gd name="T14" fmla="*/ 0 w 45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9">
                  <a:moveTo>
                    <a:pt x="0" y="21"/>
                  </a:moveTo>
                  <a:cubicBezTo>
                    <a:pt x="8" y="12"/>
                    <a:pt x="17" y="4"/>
                    <a:pt x="21" y="0"/>
                  </a:cubicBezTo>
                  <a:cubicBezTo>
                    <a:pt x="27" y="8"/>
                    <a:pt x="34" y="18"/>
                    <a:pt x="41" y="27"/>
                  </a:cubicBezTo>
                  <a:cubicBezTo>
                    <a:pt x="43" y="23"/>
                    <a:pt x="44" y="18"/>
                    <a:pt x="45" y="13"/>
                  </a:cubicBezTo>
                  <a:cubicBezTo>
                    <a:pt x="36" y="22"/>
                    <a:pt x="27" y="30"/>
                    <a:pt x="18" y="38"/>
                  </a:cubicBezTo>
                  <a:cubicBezTo>
                    <a:pt x="23" y="39"/>
                    <a:pt x="27" y="39"/>
                    <a:pt x="32" y="39"/>
                  </a:cubicBezTo>
                  <a:cubicBezTo>
                    <a:pt x="24" y="30"/>
                    <a:pt x="15" y="21"/>
                    <a:pt x="7" y="12"/>
                  </a:cubicBezTo>
                  <a:cubicBezTo>
                    <a:pt x="4" y="15"/>
                    <a:pt x="2" y="18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1" name="Freeform 155"/>
            <p:cNvSpPr>
              <a:spLocks/>
            </p:cNvSpPr>
            <p:nvPr userDrawn="1"/>
          </p:nvSpPr>
          <p:spPr bwMode="auto">
            <a:xfrm>
              <a:off x="942975" y="9912350"/>
              <a:ext cx="133350" cy="82550"/>
            </a:xfrm>
            <a:custGeom>
              <a:avLst/>
              <a:gdLst>
                <a:gd name="T0" fmla="*/ 43 w 43"/>
                <a:gd name="T1" fmla="*/ 17 h 43"/>
                <a:gd name="T2" fmla="*/ 18 w 43"/>
                <a:gd name="T3" fmla="*/ 42 h 43"/>
                <a:gd name="T4" fmla="*/ 32 w 43"/>
                <a:gd name="T5" fmla="*/ 43 h 43"/>
                <a:gd name="T6" fmla="*/ 6 w 43"/>
                <a:gd name="T7" fmla="*/ 17 h 43"/>
                <a:gd name="T8" fmla="*/ 0 w 43"/>
                <a:gd name="T9" fmla="*/ 25 h 43"/>
                <a:gd name="T10" fmla="*/ 25 w 43"/>
                <a:gd name="T11" fmla="*/ 0 h 43"/>
                <a:gd name="T12" fmla="*/ 19 w 43"/>
                <a:gd name="T13" fmla="*/ 2 h 43"/>
                <a:gd name="T14" fmla="*/ 40 w 43"/>
                <a:gd name="T15" fmla="*/ 33 h 43"/>
                <a:gd name="T16" fmla="*/ 43 w 43"/>
                <a:gd name="T17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43" y="17"/>
                  </a:moveTo>
                  <a:cubicBezTo>
                    <a:pt x="34" y="25"/>
                    <a:pt x="26" y="34"/>
                    <a:pt x="18" y="42"/>
                  </a:cubicBezTo>
                  <a:cubicBezTo>
                    <a:pt x="22" y="42"/>
                    <a:pt x="27" y="42"/>
                    <a:pt x="32" y="43"/>
                  </a:cubicBezTo>
                  <a:cubicBezTo>
                    <a:pt x="23" y="34"/>
                    <a:pt x="15" y="25"/>
                    <a:pt x="6" y="17"/>
                  </a:cubicBezTo>
                  <a:cubicBezTo>
                    <a:pt x="4" y="19"/>
                    <a:pt x="2" y="22"/>
                    <a:pt x="0" y="25"/>
                  </a:cubicBezTo>
                  <a:cubicBezTo>
                    <a:pt x="8" y="16"/>
                    <a:pt x="17" y="8"/>
                    <a:pt x="25" y="0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26" y="13"/>
                    <a:pt x="33" y="23"/>
                    <a:pt x="40" y="33"/>
                  </a:cubicBezTo>
                  <a:cubicBezTo>
                    <a:pt x="41" y="28"/>
                    <a:pt x="42" y="23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2" name="Freeform 156"/>
            <p:cNvSpPr>
              <a:spLocks/>
            </p:cNvSpPr>
            <p:nvPr userDrawn="1"/>
          </p:nvSpPr>
          <p:spPr bwMode="auto">
            <a:xfrm>
              <a:off x="5381625" y="10482263"/>
              <a:ext cx="123825" cy="73025"/>
            </a:xfrm>
            <a:custGeom>
              <a:avLst/>
              <a:gdLst>
                <a:gd name="T0" fmla="*/ 40 w 40"/>
                <a:gd name="T1" fmla="*/ 11 h 38"/>
                <a:gd name="T2" fmla="*/ 19 w 40"/>
                <a:gd name="T3" fmla="*/ 35 h 38"/>
                <a:gd name="T4" fmla="*/ 29 w 40"/>
                <a:gd name="T5" fmla="*/ 38 h 38"/>
                <a:gd name="T6" fmla="*/ 8 w 40"/>
                <a:gd name="T7" fmla="*/ 9 h 38"/>
                <a:gd name="T8" fmla="*/ 0 w 40"/>
                <a:gd name="T9" fmla="*/ 19 h 38"/>
                <a:gd name="T10" fmla="*/ 20 w 40"/>
                <a:gd name="T11" fmla="*/ 0 h 38"/>
                <a:gd name="T12" fmla="*/ 39 w 40"/>
                <a:gd name="T13" fmla="*/ 26 h 38"/>
                <a:gd name="T14" fmla="*/ 40 w 40"/>
                <a:gd name="T15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40" y="11"/>
                  </a:moveTo>
                  <a:cubicBezTo>
                    <a:pt x="33" y="19"/>
                    <a:pt x="26" y="27"/>
                    <a:pt x="19" y="35"/>
                  </a:cubicBezTo>
                  <a:cubicBezTo>
                    <a:pt x="22" y="36"/>
                    <a:pt x="25" y="37"/>
                    <a:pt x="29" y="38"/>
                  </a:cubicBezTo>
                  <a:cubicBezTo>
                    <a:pt x="22" y="29"/>
                    <a:pt x="15" y="19"/>
                    <a:pt x="8" y="9"/>
                  </a:cubicBezTo>
                  <a:cubicBezTo>
                    <a:pt x="5" y="13"/>
                    <a:pt x="3" y="16"/>
                    <a:pt x="0" y="19"/>
                  </a:cubicBezTo>
                  <a:cubicBezTo>
                    <a:pt x="8" y="11"/>
                    <a:pt x="16" y="4"/>
                    <a:pt x="20" y="0"/>
                  </a:cubicBezTo>
                  <a:cubicBezTo>
                    <a:pt x="26" y="7"/>
                    <a:pt x="32" y="17"/>
                    <a:pt x="39" y="26"/>
                  </a:cubicBezTo>
                  <a:cubicBezTo>
                    <a:pt x="39" y="21"/>
                    <a:pt x="39" y="16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3" name="Freeform 157"/>
            <p:cNvSpPr>
              <a:spLocks/>
            </p:cNvSpPr>
            <p:nvPr userDrawn="1"/>
          </p:nvSpPr>
          <p:spPr bwMode="auto">
            <a:xfrm>
              <a:off x="3611563" y="10474325"/>
              <a:ext cx="144463" cy="82550"/>
            </a:xfrm>
            <a:custGeom>
              <a:avLst/>
              <a:gdLst>
                <a:gd name="T0" fmla="*/ 23 w 47"/>
                <a:gd name="T1" fmla="*/ 43 h 43"/>
                <a:gd name="T2" fmla="*/ 0 w 47"/>
                <a:gd name="T3" fmla="*/ 22 h 43"/>
                <a:gd name="T4" fmla="*/ 23 w 47"/>
                <a:gd name="T5" fmla="*/ 0 h 43"/>
                <a:gd name="T6" fmla="*/ 17 w 47"/>
                <a:gd name="T7" fmla="*/ 3 h 43"/>
                <a:gd name="T8" fmla="*/ 35 w 47"/>
                <a:gd name="T9" fmla="*/ 34 h 43"/>
                <a:gd name="T10" fmla="*/ 47 w 47"/>
                <a:gd name="T11" fmla="*/ 21 h 43"/>
                <a:gd name="T12" fmla="*/ 23 w 47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3">
                  <a:moveTo>
                    <a:pt x="23" y="43"/>
                  </a:moveTo>
                  <a:cubicBezTo>
                    <a:pt x="15" y="36"/>
                    <a:pt x="7" y="29"/>
                    <a:pt x="0" y="22"/>
                  </a:cubicBezTo>
                  <a:cubicBezTo>
                    <a:pt x="7" y="15"/>
                    <a:pt x="15" y="8"/>
                    <a:pt x="23" y="0"/>
                  </a:cubicBezTo>
                  <a:cubicBezTo>
                    <a:pt x="21" y="1"/>
                    <a:pt x="19" y="2"/>
                    <a:pt x="17" y="3"/>
                  </a:cubicBezTo>
                  <a:cubicBezTo>
                    <a:pt x="23" y="13"/>
                    <a:pt x="29" y="23"/>
                    <a:pt x="35" y="34"/>
                  </a:cubicBezTo>
                  <a:cubicBezTo>
                    <a:pt x="39" y="29"/>
                    <a:pt x="43" y="25"/>
                    <a:pt x="47" y="21"/>
                  </a:cubicBezTo>
                  <a:cubicBezTo>
                    <a:pt x="39" y="28"/>
                    <a:pt x="30" y="36"/>
                    <a:pt x="2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4" name="Freeform 158"/>
            <p:cNvSpPr>
              <a:spLocks/>
            </p:cNvSpPr>
            <p:nvPr userDrawn="1"/>
          </p:nvSpPr>
          <p:spPr bwMode="auto">
            <a:xfrm>
              <a:off x="3622675" y="6019800"/>
              <a:ext cx="117475" cy="69850"/>
            </a:xfrm>
            <a:custGeom>
              <a:avLst/>
              <a:gdLst>
                <a:gd name="T0" fmla="*/ 14 w 38"/>
                <a:gd name="T1" fmla="*/ 0 h 36"/>
                <a:gd name="T2" fmla="*/ 34 w 38"/>
                <a:gd name="T3" fmla="*/ 25 h 36"/>
                <a:gd name="T4" fmla="*/ 38 w 38"/>
                <a:gd name="T5" fmla="*/ 11 h 36"/>
                <a:gd name="T6" fmla="*/ 12 w 38"/>
                <a:gd name="T7" fmla="*/ 34 h 36"/>
                <a:gd name="T8" fmla="*/ 25 w 38"/>
                <a:gd name="T9" fmla="*/ 36 h 36"/>
                <a:gd name="T10" fmla="*/ 6 w 38"/>
                <a:gd name="T11" fmla="*/ 8 h 36"/>
                <a:gd name="T12" fmla="*/ 0 w 38"/>
                <a:gd name="T13" fmla="*/ 25 h 36"/>
                <a:gd name="T14" fmla="*/ 25 w 38"/>
                <a:gd name="T15" fmla="*/ 1 h 36"/>
                <a:gd name="T16" fmla="*/ 14 w 3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">
                  <a:moveTo>
                    <a:pt x="14" y="0"/>
                  </a:moveTo>
                  <a:cubicBezTo>
                    <a:pt x="21" y="9"/>
                    <a:pt x="28" y="17"/>
                    <a:pt x="34" y="25"/>
                  </a:cubicBezTo>
                  <a:cubicBezTo>
                    <a:pt x="36" y="20"/>
                    <a:pt x="37" y="16"/>
                    <a:pt x="38" y="11"/>
                  </a:cubicBezTo>
                  <a:cubicBezTo>
                    <a:pt x="29" y="19"/>
                    <a:pt x="21" y="26"/>
                    <a:pt x="12" y="34"/>
                  </a:cubicBezTo>
                  <a:cubicBezTo>
                    <a:pt x="16" y="35"/>
                    <a:pt x="21" y="35"/>
                    <a:pt x="25" y="36"/>
                  </a:cubicBezTo>
                  <a:cubicBezTo>
                    <a:pt x="19" y="26"/>
                    <a:pt x="12" y="17"/>
                    <a:pt x="6" y="8"/>
                  </a:cubicBezTo>
                  <a:cubicBezTo>
                    <a:pt x="4" y="13"/>
                    <a:pt x="2" y="19"/>
                    <a:pt x="0" y="25"/>
                  </a:cubicBezTo>
                  <a:cubicBezTo>
                    <a:pt x="9" y="17"/>
                    <a:pt x="17" y="9"/>
                    <a:pt x="25" y="1"/>
                  </a:cubicBezTo>
                  <a:cubicBezTo>
                    <a:pt x="22" y="1"/>
                    <a:pt x="18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5" name="Freeform 159"/>
            <p:cNvSpPr>
              <a:spLocks/>
            </p:cNvSpPr>
            <p:nvPr userDrawn="1"/>
          </p:nvSpPr>
          <p:spPr bwMode="auto">
            <a:xfrm>
              <a:off x="5381625" y="6011863"/>
              <a:ext cx="147638" cy="77787"/>
            </a:xfrm>
            <a:custGeom>
              <a:avLst/>
              <a:gdLst>
                <a:gd name="T0" fmla="*/ 18 w 48"/>
                <a:gd name="T1" fmla="*/ 5 h 40"/>
                <a:gd name="T2" fmla="*/ 39 w 48"/>
                <a:gd name="T3" fmla="*/ 30 h 40"/>
                <a:gd name="T4" fmla="*/ 48 w 48"/>
                <a:gd name="T5" fmla="*/ 21 h 40"/>
                <a:gd name="T6" fmla="*/ 27 w 48"/>
                <a:gd name="T7" fmla="*/ 40 h 40"/>
                <a:gd name="T8" fmla="*/ 8 w 48"/>
                <a:gd name="T9" fmla="*/ 13 h 40"/>
                <a:gd name="T10" fmla="*/ 0 w 48"/>
                <a:gd name="T11" fmla="*/ 23 h 40"/>
                <a:gd name="T12" fmla="*/ 24 w 48"/>
                <a:gd name="T13" fmla="*/ 0 h 40"/>
                <a:gd name="T14" fmla="*/ 18 w 4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0">
                  <a:moveTo>
                    <a:pt x="18" y="5"/>
                  </a:moveTo>
                  <a:cubicBezTo>
                    <a:pt x="25" y="13"/>
                    <a:pt x="32" y="21"/>
                    <a:pt x="39" y="30"/>
                  </a:cubicBezTo>
                  <a:cubicBezTo>
                    <a:pt x="42" y="27"/>
                    <a:pt x="45" y="24"/>
                    <a:pt x="48" y="21"/>
                  </a:cubicBezTo>
                  <a:cubicBezTo>
                    <a:pt x="40" y="28"/>
                    <a:pt x="32" y="36"/>
                    <a:pt x="27" y="40"/>
                  </a:cubicBezTo>
                  <a:cubicBezTo>
                    <a:pt x="22" y="32"/>
                    <a:pt x="15" y="23"/>
                    <a:pt x="8" y="13"/>
                  </a:cubicBezTo>
                  <a:cubicBezTo>
                    <a:pt x="5" y="16"/>
                    <a:pt x="3" y="20"/>
                    <a:pt x="0" y="23"/>
                  </a:cubicBezTo>
                  <a:cubicBezTo>
                    <a:pt x="8" y="15"/>
                    <a:pt x="16" y="8"/>
                    <a:pt x="24" y="0"/>
                  </a:cubicBezTo>
                  <a:cubicBezTo>
                    <a:pt x="22" y="2"/>
                    <a:pt x="20" y="3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6" name="Freeform 160"/>
            <p:cNvSpPr>
              <a:spLocks/>
            </p:cNvSpPr>
            <p:nvPr userDrawn="1"/>
          </p:nvSpPr>
          <p:spPr bwMode="auto">
            <a:xfrm>
              <a:off x="2740025" y="6024563"/>
              <a:ext cx="106363" cy="63500"/>
            </a:xfrm>
            <a:custGeom>
              <a:avLst/>
              <a:gdLst>
                <a:gd name="T0" fmla="*/ 13 w 35"/>
                <a:gd name="T1" fmla="*/ 0 h 32"/>
                <a:gd name="T2" fmla="*/ 32 w 35"/>
                <a:gd name="T3" fmla="*/ 20 h 32"/>
                <a:gd name="T4" fmla="*/ 35 w 35"/>
                <a:gd name="T5" fmla="*/ 11 h 32"/>
                <a:gd name="T6" fmla="*/ 11 w 35"/>
                <a:gd name="T7" fmla="*/ 28 h 32"/>
                <a:gd name="T8" fmla="*/ 21 w 35"/>
                <a:gd name="T9" fmla="*/ 32 h 32"/>
                <a:gd name="T10" fmla="*/ 6 w 35"/>
                <a:gd name="T11" fmla="*/ 7 h 32"/>
                <a:gd name="T12" fmla="*/ 0 w 35"/>
                <a:gd name="T13" fmla="*/ 19 h 32"/>
                <a:gd name="T14" fmla="*/ 23 w 35"/>
                <a:gd name="T15" fmla="*/ 0 h 32"/>
                <a:gd name="T16" fmla="*/ 13 w 3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13" y="0"/>
                  </a:moveTo>
                  <a:cubicBezTo>
                    <a:pt x="19" y="7"/>
                    <a:pt x="26" y="14"/>
                    <a:pt x="32" y="20"/>
                  </a:cubicBezTo>
                  <a:cubicBezTo>
                    <a:pt x="33" y="17"/>
                    <a:pt x="34" y="14"/>
                    <a:pt x="35" y="11"/>
                  </a:cubicBezTo>
                  <a:cubicBezTo>
                    <a:pt x="27" y="17"/>
                    <a:pt x="19" y="23"/>
                    <a:pt x="11" y="28"/>
                  </a:cubicBezTo>
                  <a:cubicBezTo>
                    <a:pt x="14" y="30"/>
                    <a:pt x="18" y="31"/>
                    <a:pt x="21" y="32"/>
                  </a:cubicBezTo>
                  <a:cubicBezTo>
                    <a:pt x="16" y="24"/>
                    <a:pt x="11" y="16"/>
                    <a:pt x="6" y="7"/>
                  </a:cubicBezTo>
                  <a:cubicBezTo>
                    <a:pt x="4" y="11"/>
                    <a:pt x="2" y="15"/>
                    <a:pt x="0" y="19"/>
                  </a:cubicBezTo>
                  <a:cubicBezTo>
                    <a:pt x="7" y="13"/>
                    <a:pt x="15" y="7"/>
                    <a:pt x="23" y="0"/>
                  </a:cubicBezTo>
                  <a:cubicBezTo>
                    <a:pt x="20" y="0"/>
                    <a:pt x="16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7" name="Freeform 161"/>
            <p:cNvSpPr>
              <a:spLocks/>
            </p:cNvSpPr>
            <p:nvPr userDrawn="1"/>
          </p:nvSpPr>
          <p:spPr bwMode="auto">
            <a:xfrm>
              <a:off x="6294438" y="10487025"/>
              <a:ext cx="98425" cy="58737"/>
            </a:xfrm>
            <a:custGeom>
              <a:avLst/>
              <a:gdLst>
                <a:gd name="T0" fmla="*/ 11 w 32"/>
                <a:gd name="T1" fmla="*/ 0 h 30"/>
                <a:gd name="T2" fmla="*/ 31 w 32"/>
                <a:gd name="T3" fmla="*/ 19 h 30"/>
                <a:gd name="T4" fmla="*/ 32 w 32"/>
                <a:gd name="T5" fmla="*/ 9 h 30"/>
                <a:gd name="T6" fmla="*/ 10 w 32"/>
                <a:gd name="T7" fmla="*/ 29 h 30"/>
                <a:gd name="T8" fmla="*/ 21 w 32"/>
                <a:gd name="T9" fmla="*/ 30 h 30"/>
                <a:gd name="T10" fmla="*/ 1 w 32"/>
                <a:gd name="T11" fmla="*/ 9 h 30"/>
                <a:gd name="T12" fmla="*/ 0 w 32"/>
                <a:gd name="T13" fmla="*/ 19 h 30"/>
                <a:gd name="T14" fmla="*/ 20 w 32"/>
                <a:gd name="T15" fmla="*/ 0 h 30"/>
                <a:gd name="T16" fmla="*/ 11 w 32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1" y="0"/>
                  </a:moveTo>
                  <a:cubicBezTo>
                    <a:pt x="18" y="6"/>
                    <a:pt x="24" y="13"/>
                    <a:pt x="31" y="19"/>
                  </a:cubicBezTo>
                  <a:cubicBezTo>
                    <a:pt x="31" y="16"/>
                    <a:pt x="32" y="13"/>
                    <a:pt x="32" y="9"/>
                  </a:cubicBezTo>
                  <a:cubicBezTo>
                    <a:pt x="25" y="16"/>
                    <a:pt x="17" y="23"/>
                    <a:pt x="10" y="29"/>
                  </a:cubicBezTo>
                  <a:cubicBezTo>
                    <a:pt x="14" y="30"/>
                    <a:pt x="18" y="30"/>
                    <a:pt x="21" y="30"/>
                  </a:cubicBezTo>
                  <a:cubicBezTo>
                    <a:pt x="14" y="23"/>
                    <a:pt x="8" y="16"/>
                    <a:pt x="1" y="9"/>
                  </a:cubicBezTo>
                  <a:cubicBezTo>
                    <a:pt x="0" y="12"/>
                    <a:pt x="0" y="16"/>
                    <a:pt x="0" y="19"/>
                  </a:cubicBezTo>
                  <a:cubicBezTo>
                    <a:pt x="7" y="13"/>
                    <a:pt x="14" y="7"/>
                    <a:pt x="20" y="0"/>
                  </a:cubicBezTo>
                  <a:cubicBezTo>
                    <a:pt x="17" y="0"/>
                    <a:pt x="14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8" name="Freeform 162"/>
            <p:cNvSpPr>
              <a:spLocks/>
            </p:cNvSpPr>
            <p:nvPr userDrawn="1"/>
          </p:nvSpPr>
          <p:spPr bwMode="auto">
            <a:xfrm>
              <a:off x="7615238" y="6299200"/>
              <a:ext cx="104775" cy="65087"/>
            </a:xfrm>
            <a:custGeom>
              <a:avLst/>
              <a:gdLst>
                <a:gd name="T0" fmla="*/ 33 w 34"/>
                <a:gd name="T1" fmla="*/ 12 h 34"/>
                <a:gd name="T2" fmla="*/ 13 w 34"/>
                <a:gd name="T3" fmla="*/ 34 h 34"/>
                <a:gd name="T4" fmla="*/ 24 w 34"/>
                <a:gd name="T5" fmla="*/ 34 h 34"/>
                <a:gd name="T6" fmla="*/ 4 w 34"/>
                <a:gd name="T7" fmla="*/ 12 h 34"/>
                <a:gd name="T8" fmla="*/ 0 w 34"/>
                <a:gd name="T9" fmla="*/ 22 h 34"/>
                <a:gd name="T10" fmla="*/ 27 w 34"/>
                <a:gd name="T11" fmla="*/ 6 h 34"/>
                <a:gd name="T12" fmla="*/ 13 w 34"/>
                <a:gd name="T13" fmla="*/ 0 h 34"/>
                <a:gd name="T14" fmla="*/ 34 w 34"/>
                <a:gd name="T15" fmla="*/ 24 h 34"/>
                <a:gd name="T16" fmla="*/ 33 w 34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3" y="12"/>
                  </a:moveTo>
                  <a:cubicBezTo>
                    <a:pt x="27" y="19"/>
                    <a:pt x="20" y="27"/>
                    <a:pt x="13" y="34"/>
                  </a:cubicBezTo>
                  <a:cubicBezTo>
                    <a:pt x="17" y="34"/>
                    <a:pt x="20" y="34"/>
                    <a:pt x="24" y="34"/>
                  </a:cubicBezTo>
                  <a:cubicBezTo>
                    <a:pt x="17" y="27"/>
                    <a:pt x="10" y="20"/>
                    <a:pt x="4" y="12"/>
                  </a:cubicBezTo>
                  <a:cubicBezTo>
                    <a:pt x="2" y="16"/>
                    <a:pt x="1" y="19"/>
                    <a:pt x="0" y="22"/>
                  </a:cubicBezTo>
                  <a:cubicBezTo>
                    <a:pt x="9" y="17"/>
                    <a:pt x="18" y="11"/>
                    <a:pt x="27" y="6"/>
                  </a:cubicBezTo>
                  <a:cubicBezTo>
                    <a:pt x="23" y="4"/>
                    <a:pt x="18" y="2"/>
                    <a:pt x="13" y="0"/>
                  </a:cubicBezTo>
                  <a:cubicBezTo>
                    <a:pt x="20" y="8"/>
                    <a:pt x="27" y="16"/>
                    <a:pt x="34" y="24"/>
                  </a:cubicBezTo>
                  <a:cubicBezTo>
                    <a:pt x="34" y="20"/>
                    <a:pt x="34" y="16"/>
                    <a:pt x="3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9" name="Freeform 163"/>
            <p:cNvSpPr>
              <a:spLocks/>
            </p:cNvSpPr>
            <p:nvPr userDrawn="1"/>
          </p:nvSpPr>
          <p:spPr bwMode="auto">
            <a:xfrm>
              <a:off x="1408113" y="6300788"/>
              <a:ext cx="104775" cy="61912"/>
            </a:xfrm>
            <a:custGeom>
              <a:avLst/>
              <a:gdLst>
                <a:gd name="T0" fmla="*/ 23 w 34"/>
                <a:gd name="T1" fmla="*/ 32 h 32"/>
                <a:gd name="T2" fmla="*/ 3 w 34"/>
                <a:gd name="T3" fmla="*/ 11 h 32"/>
                <a:gd name="T4" fmla="*/ 0 w 34"/>
                <a:gd name="T5" fmla="*/ 22 h 32"/>
                <a:gd name="T6" fmla="*/ 27 w 34"/>
                <a:gd name="T7" fmla="*/ 4 h 32"/>
                <a:gd name="T8" fmla="*/ 12 w 34"/>
                <a:gd name="T9" fmla="*/ 0 h 32"/>
                <a:gd name="T10" fmla="*/ 34 w 34"/>
                <a:gd name="T11" fmla="*/ 23 h 32"/>
                <a:gd name="T12" fmla="*/ 34 w 34"/>
                <a:gd name="T13" fmla="*/ 11 h 32"/>
                <a:gd name="T14" fmla="*/ 12 w 34"/>
                <a:gd name="T15" fmla="*/ 31 h 32"/>
                <a:gd name="T16" fmla="*/ 23 w 3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3" y="32"/>
                  </a:moveTo>
                  <a:cubicBezTo>
                    <a:pt x="16" y="25"/>
                    <a:pt x="10" y="18"/>
                    <a:pt x="3" y="11"/>
                  </a:cubicBezTo>
                  <a:cubicBezTo>
                    <a:pt x="2" y="14"/>
                    <a:pt x="1" y="18"/>
                    <a:pt x="0" y="22"/>
                  </a:cubicBezTo>
                  <a:cubicBezTo>
                    <a:pt x="9" y="16"/>
                    <a:pt x="18" y="10"/>
                    <a:pt x="27" y="4"/>
                  </a:cubicBezTo>
                  <a:cubicBezTo>
                    <a:pt x="22" y="3"/>
                    <a:pt x="17" y="2"/>
                    <a:pt x="12" y="0"/>
                  </a:cubicBezTo>
                  <a:cubicBezTo>
                    <a:pt x="19" y="8"/>
                    <a:pt x="26" y="15"/>
                    <a:pt x="34" y="23"/>
                  </a:cubicBezTo>
                  <a:cubicBezTo>
                    <a:pt x="34" y="19"/>
                    <a:pt x="34" y="15"/>
                    <a:pt x="34" y="11"/>
                  </a:cubicBezTo>
                  <a:cubicBezTo>
                    <a:pt x="27" y="18"/>
                    <a:pt x="19" y="25"/>
                    <a:pt x="12" y="31"/>
                  </a:cubicBezTo>
                  <a:cubicBezTo>
                    <a:pt x="16" y="32"/>
                    <a:pt x="20" y="32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0" name="Freeform 164"/>
            <p:cNvSpPr>
              <a:spLocks/>
            </p:cNvSpPr>
            <p:nvPr userDrawn="1"/>
          </p:nvSpPr>
          <p:spPr bwMode="auto">
            <a:xfrm>
              <a:off x="6291263" y="6024563"/>
              <a:ext cx="101600" cy="63500"/>
            </a:xfrm>
            <a:custGeom>
              <a:avLst/>
              <a:gdLst>
                <a:gd name="T0" fmla="*/ 33 w 33"/>
                <a:gd name="T1" fmla="*/ 10 h 32"/>
                <a:gd name="T2" fmla="*/ 12 w 33"/>
                <a:gd name="T3" fmla="*/ 29 h 32"/>
                <a:gd name="T4" fmla="*/ 21 w 33"/>
                <a:gd name="T5" fmla="*/ 32 h 32"/>
                <a:gd name="T6" fmla="*/ 2 w 33"/>
                <a:gd name="T7" fmla="*/ 9 h 32"/>
                <a:gd name="T8" fmla="*/ 0 w 33"/>
                <a:gd name="T9" fmla="*/ 19 h 32"/>
                <a:gd name="T10" fmla="*/ 23 w 33"/>
                <a:gd name="T11" fmla="*/ 1 h 32"/>
                <a:gd name="T12" fmla="*/ 11 w 33"/>
                <a:gd name="T13" fmla="*/ 0 h 32"/>
                <a:gd name="T14" fmla="*/ 32 w 33"/>
                <a:gd name="T15" fmla="*/ 20 h 32"/>
                <a:gd name="T16" fmla="*/ 33 w 33"/>
                <a:gd name="T1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3" y="10"/>
                  </a:moveTo>
                  <a:cubicBezTo>
                    <a:pt x="26" y="17"/>
                    <a:pt x="19" y="23"/>
                    <a:pt x="12" y="29"/>
                  </a:cubicBezTo>
                  <a:cubicBezTo>
                    <a:pt x="15" y="30"/>
                    <a:pt x="18" y="31"/>
                    <a:pt x="21" y="32"/>
                  </a:cubicBezTo>
                  <a:cubicBezTo>
                    <a:pt x="15" y="25"/>
                    <a:pt x="9" y="17"/>
                    <a:pt x="2" y="9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8" y="13"/>
                    <a:pt x="15" y="7"/>
                    <a:pt x="23" y="1"/>
                  </a:cubicBezTo>
                  <a:cubicBezTo>
                    <a:pt x="19" y="0"/>
                    <a:pt x="15" y="0"/>
                    <a:pt x="11" y="0"/>
                  </a:cubicBezTo>
                  <a:cubicBezTo>
                    <a:pt x="18" y="7"/>
                    <a:pt x="25" y="13"/>
                    <a:pt x="32" y="20"/>
                  </a:cubicBezTo>
                  <a:cubicBezTo>
                    <a:pt x="32" y="17"/>
                    <a:pt x="32" y="14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1" name="Freeform 165"/>
            <p:cNvSpPr>
              <a:spLocks/>
            </p:cNvSpPr>
            <p:nvPr userDrawn="1"/>
          </p:nvSpPr>
          <p:spPr bwMode="auto">
            <a:xfrm>
              <a:off x="1417638" y="10204450"/>
              <a:ext cx="95250" cy="69850"/>
            </a:xfrm>
            <a:custGeom>
              <a:avLst/>
              <a:gdLst>
                <a:gd name="T0" fmla="*/ 0 w 31"/>
                <a:gd name="T1" fmla="*/ 23 h 36"/>
                <a:gd name="T2" fmla="*/ 21 w 31"/>
                <a:gd name="T3" fmla="*/ 1 h 36"/>
                <a:gd name="T4" fmla="*/ 9 w 31"/>
                <a:gd name="T5" fmla="*/ 0 h 36"/>
                <a:gd name="T6" fmla="*/ 31 w 31"/>
                <a:gd name="T7" fmla="*/ 23 h 36"/>
                <a:gd name="T8" fmla="*/ 31 w 31"/>
                <a:gd name="T9" fmla="*/ 11 h 36"/>
                <a:gd name="T10" fmla="*/ 9 w 31"/>
                <a:gd name="T11" fmla="*/ 31 h 36"/>
                <a:gd name="T12" fmla="*/ 19 w 31"/>
                <a:gd name="T13" fmla="*/ 36 h 36"/>
                <a:gd name="T14" fmla="*/ 3 w 31"/>
                <a:gd name="T15" fmla="*/ 8 h 36"/>
                <a:gd name="T16" fmla="*/ 0 w 31"/>
                <a:gd name="T1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6">
                  <a:moveTo>
                    <a:pt x="0" y="23"/>
                  </a:moveTo>
                  <a:cubicBezTo>
                    <a:pt x="7" y="16"/>
                    <a:pt x="14" y="8"/>
                    <a:pt x="21" y="1"/>
                  </a:cubicBezTo>
                  <a:cubicBezTo>
                    <a:pt x="17" y="1"/>
                    <a:pt x="13" y="1"/>
                    <a:pt x="9" y="0"/>
                  </a:cubicBezTo>
                  <a:cubicBezTo>
                    <a:pt x="16" y="8"/>
                    <a:pt x="23" y="15"/>
                    <a:pt x="31" y="23"/>
                  </a:cubicBezTo>
                  <a:cubicBezTo>
                    <a:pt x="31" y="19"/>
                    <a:pt x="31" y="15"/>
                    <a:pt x="31" y="11"/>
                  </a:cubicBezTo>
                  <a:cubicBezTo>
                    <a:pt x="24" y="18"/>
                    <a:pt x="16" y="25"/>
                    <a:pt x="9" y="31"/>
                  </a:cubicBezTo>
                  <a:cubicBezTo>
                    <a:pt x="12" y="33"/>
                    <a:pt x="16" y="34"/>
                    <a:pt x="19" y="36"/>
                  </a:cubicBezTo>
                  <a:cubicBezTo>
                    <a:pt x="14" y="27"/>
                    <a:pt x="8" y="17"/>
                    <a:pt x="3" y="8"/>
                  </a:cubicBezTo>
                  <a:cubicBezTo>
                    <a:pt x="2" y="13"/>
                    <a:pt x="1" y="18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2" name="Freeform 166"/>
            <p:cNvSpPr>
              <a:spLocks/>
            </p:cNvSpPr>
            <p:nvPr userDrawn="1"/>
          </p:nvSpPr>
          <p:spPr bwMode="auto">
            <a:xfrm>
              <a:off x="7615238" y="10201275"/>
              <a:ext cx="107950" cy="66675"/>
            </a:xfrm>
            <a:custGeom>
              <a:avLst/>
              <a:gdLst>
                <a:gd name="T0" fmla="*/ 24 w 35"/>
                <a:gd name="T1" fmla="*/ 35 h 35"/>
                <a:gd name="T2" fmla="*/ 4 w 35"/>
                <a:gd name="T3" fmla="*/ 13 h 35"/>
                <a:gd name="T4" fmla="*/ 0 w 35"/>
                <a:gd name="T5" fmla="*/ 23 h 35"/>
                <a:gd name="T6" fmla="*/ 25 w 35"/>
                <a:gd name="T7" fmla="*/ 5 h 35"/>
                <a:gd name="T8" fmla="*/ 14 w 35"/>
                <a:gd name="T9" fmla="*/ 0 h 35"/>
                <a:gd name="T10" fmla="*/ 31 w 35"/>
                <a:gd name="T11" fmla="*/ 28 h 35"/>
                <a:gd name="T12" fmla="*/ 35 w 35"/>
                <a:gd name="T13" fmla="*/ 13 h 35"/>
                <a:gd name="T14" fmla="*/ 13 w 35"/>
                <a:gd name="T15" fmla="*/ 34 h 35"/>
                <a:gd name="T16" fmla="*/ 24 w 3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5">
                  <a:moveTo>
                    <a:pt x="24" y="35"/>
                  </a:moveTo>
                  <a:cubicBezTo>
                    <a:pt x="17" y="28"/>
                    <a:pt x="11" y="20"/>
                    <a:pt x="4" y="13"/>
                  </a:cubicBezTo>
                  <a:cubicBezTo>
                    <a:pt x="3" y="16"/>
                    <a:pt x="1" y="20"/>
                    <a:pt x="0" y="23"/>
                  </a:cubicBezTo>
                  <a:cubicBezTo>
                    <a:pt x="8" y="17"/>
                    <a:pt x="16" y="11"/>
                    <a:pt x="25" y="5"/>
                  </a:cubicBezTo>
                  <a:cubicBezTo>
                    <a:pt x="21" y="3"/>
                    <a:pt x="18" y="2"/>
                    <a:pt x="14" y="0"/>
                  </a:cubicBezTo>
                  <a:cubicBezTo>
                    <a:pt x="20" y="10"/>
                    <a:pt x="25" y="19"/>
                    <a:pt x="31" y="28"/>
                  </a:cubicBezTo>
                  <a:cubicBezTo>
                    <a:pt x="32" y="23"/>
                    <a:pt x="34" y="18"/>
                    <a:pt x="35" y="13"/>
                  </a:cubicBezTo>
                  <a:cubicBezTo>
                    <a:pt x="28" y="20"/>
                    <a:pt x="20" y="27"/>
                    <a:pt x="13" y="34"/>
                  </a:cubicBezTo>
                  <a:cubicBezTo>
                    <a:pt x="17" y="35"/>
                    <a:pt x="20" y="35"/>
                    <a:pt x="2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3" name="Freeform 167"/>
            <p:cNvSpPr>
              <a:spLocks/>
            </p:cNvSpPr>
            <p:nvPr userDrawn="1"/>
          </p:nvSpPr>
          <p:spPr bwMode="auto">
            <a:xfrm>
              <a:off x="2744788" y="10479088"/>
              <a:ext cx="96838" cy="66675"/>
            </a:xfrm>
            <a:custGeom>
              <a:avLst/>
              <a:gdLst>
                <a:gd name="T0" fmla="*/ 31 w 31"/>
                <a:gd name="T1" fmla="*/ 15 h 34"/>
                <a:gd name="T2" fmla="*/ 9 w 31"/>
                <a:gd name="T3" fmla="*/ 32 h 34"/>
                <a:gd name="T4" fmla="*/ 21 w 31"/>
                <a:gd name="T5" fmla="*/ 34 h 34"/>
                <a:gd name="T6" fmla="*/ 1 w 31"/>
                <a:gd name="T7" fmla="*/ 13 h 34"/>
                <a:gd name="T8" fmla="*/ 0 w 31"/>
                <a:gd name="T9" fmla="*/ 23 h 34"/>
                <a:gd name="T10" fmla="*/ 20 w 31"/>
                <a:gd name="T11" fmla="*/ 4 h 34"/>
                <a:gd name="T12" fmla="*/ 12 w 31"/>
                <a:gd name="T13" fmla="*/ 0 h 34"/>
                <a:gd name="T14" fmla="*/ 28 w 31"/>
                <a:gd name="T15" fmla="*/ 26 h 34"/>
                <a:gd name="T16" fmla="*/ 31 w 31"/>
                <a:gd name="T17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31" y="15"/>
                  </a:moveTo>
                  <a:cubicBezTo>
                    <a:pt x="24" y="21"/>
                    <a:pt x="16" y="26"/>
                    <a:pt x="9" y="32"/>
                  </a:cubicBezTo>
                  <a:cubicBezTo>
                    <a:pt x="13" y="33"/>
                    <a:pt x="17" y="33"/>
                    <a:pt x="21" y="34"/>
                  </a:cubicBezTo>
                  <a:cubicBezTo>
                    <a:pt x="15" y="27"/>
                    <a:pt x="8" y="20"/>
                    <a:pt x="1" y="13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6" y="17"/>
                    <a:pt x="13" y="11"/>
                    <a:pt x="20" y="4"/>
                  </a:cubicBezTo>
                  <a:cubicBezTo>
                    <a:pt x="18" y="3"/>
                    <a:pt x="15" y="2"/>
                    <a:pt x="12" y="0"/>
                  </a:cubicBezTo>
                  <a:cubicBezTo>
                    <a:pt x="17" y="9"/>
                    <a:pt x="23" y="18"/>
                    <a:pt x="28" y="26"/>
                  </a:cubicBezTo>
                  <a:cubicBezTo>
                    <a:pt x="29" y="22"/>
                    <a:pt x="30" y="19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4" name="Freeform 168"/>
            <p:cNvSpPr>
              <a:spLocks/>
            </p:cNvSpPr>
            <p:nvPr userDrawn="1"/>
          </p:nvSpPr>
          <p:spPr bwMode="auto">
            <a:xfrm>
              <a:off x="539750" y="6305550"/>
              <a:ext cx="80963" cy="55562"/>
            </a:xfrm>
            <a:custGeom>
              <a:avLst/>
              <a:gdLst>
                <a:gd name="T0" fmla="*/ 0 w 26"/>
                <a:gd name="T1" fmla="*/ 18 h 28"/>
                <a:gd name="T2" fmla="*/ 16 w 26"/>
                <a:gd name="T3" fmla="*/ 0 h 28"/>
                <a:gd name="T4" fmla="*/ 8 w 26"/>
                <a:gd name="T5" fmla="*/ 0 h 28"/>
                <a:gd name="T6" fmla="*/ 22 w 26"/>
                <a:gd name="T7" fmla="*/ 21 h 28"/>
                <a:gd name="T8" fmla="*/ 26 w 26"/>
                <a:gd name="T9" fmla="*/ 10 h 28"/>
                <a:gd name="T10" fmla="*/ 7 w 26"/>
                <a:gd name="T11" fmla="*/ 26 h 28"/>
                <a:gd name="T12" fmla="*/ 15 w 26"/>
                <a:gd name="T13" fmla="*/ 28 h 28"/>
                <a:gd name="T14" fmla="*/ 0 w 26"/>
                <a:gd name="T15" fmla="*/ 9 h 28"/>
                <a:gd name="T16" fmla="*/ 0 w 26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8">
                  <a:moveTo>
                    <a:pt x="0" y="18"/>
                  </a:moveTo>
                  <a:cubicBezTo>
                    <a:pt x="5" y="12"/>
                    <a:pt x="10" y="6"/>
                    <a:pt x="16" y="0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12" y="7"/>
                    <a:pt x="17" y="14"/>
                    <a:pt x="22" y="21"/>
                  </a:cubicBezTo>
                  <a:cubicBezTo>
                    <a:pt x="23" y="17"/>
                    <a:pt x="24" y="13"/>
                    <a:pt x="26" y="10"/>
                  </a:cubicBezTo>
                  <a:cubicBezTo>
                    <a:pt x="19" y="15"/>
                    <a:pt x="13" y="20"/>
                    <a:pt x="7" y="26"/>
                  </a:cubicBezTo>
                  <a:cubicBezTo>
                    <a:pt x="10" y="27"/>
                    <a:pt x="13" y="28"/>
                    <a:pt x="15" y="28"/>
                  </a:cubicBezTo>
                  <a:cubicBezTo>
                    <a:pt x="10" y="22"/>
                    <a:pt x="5" y="15"/>
                    <a:pt x="0" y="9"/>
                  </a:cubicBezTo>
                  <a:cubicBezTo>
                    <a:pt x="0" y="12"/>
                    <a:pt x="0" y="15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5" name="Freeform 169"/>
            <p:cNvSpPr>
              <a:spLocks/>
            </p:cNvSpPr>
            <p:nvPr userDrawn="1"/>
          </p:nvSpPr>
          <p:spPr bwMode="auto">
            <a:xfrm>
              <a:off x="1858963" y="6022975"/>
              <a:ext cx="95250" cy="53975"/>
            </a:xfrm>
            <a:custGeom>
              <a:avLst/>
              <a:gdLst>
                <a:gd name="T0" fmla="*/ 19 w 31"/>
                <a:gd name="T1" fmla="*/ 28 h 28"/>
                <a:gd name="T2" fmla="*/ 3 w 31"/>
                <a:gd name="T3" fmla="*/ 12 h 28"/>
                <a:gd name="T4" fmla="*/ 0 w 31"/>
                <a:gd name="T5" fmla="*/ 19 h 28"/>
                <a:gd name="T6" fmla="*/ 21 w 31"/>
                <a:gd name="T7" fmla="*/ 5 h 28"/>
                <a:gd name="T8" fmla="*/ 13 w 31"/>
                <a:gd name="T9" fmla="*/ 0 h 28"/>
                <a:gd name="T10" fmla="*/ 26 w 31"/>
                <a:gd name="T11" fmla="*/ 21 h 28"/>
                <a:gd name="T12" fmla="*/ 31 w 31"/>
                <a:gd name="T13" fmla="*/ 13 h 28"/>
                <a:gd name="T14" fmla="*/ 10 w 31"/>
                <a:gd name="T15" fmla="*/ 26 h 28"/>
                <a:gd name="T16" fmla="*/ 19 w 31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19" y="28"/>
                  </a:moveTo>
                  <a:cubicBezTo>
                    <a:pt x="14" y="23"/>
                    <a:pt x="9" y="17"/>
                    <a:pt x="3" y="12"/>
                  </a:cubicBezTo>
                  <a:cubicBezTo>
                    <a:pt x="2" y="14"/>
                    <a:pt x="1" y="16"/>
                    <a:pt x="0" y="19"/>
                  </a:cubicBezTo>
                  <a:cubicBezTo>
                    <a:pt x="7" y="14"/>
                    <a:pt x="14" y="10"/>
                    <a:pt x="21" y="5"/>
                  </a:cubicBezTo>
                  <a:cubicBezTo>
                    <a:pt x="18" y="4"/>
                    <a:pt x="16" y="2"/>
                    <a:pt x="13" y="0"/>
                  </a:cubicBezTo>
                  <a:cubicBezTo>
                    <a:pt x="17" y="7"/>
                    <a:pt x="22" y="14"/>
                    <a:pt x="26" y="21"/>
                  </a:cubicBezTo>
                  <a:cubicBezTo>
                    <a:pt x="28" y="18"/>
                    <a:pt x="29" y="15"/>
                    <a:pt x="31" y="13"/>
                  </a:cubicBezTo>
                  <a:cubicBezTo>
                    <a:pt x="24" y="17"/>
                    <a:pt x="17" y="22"/>
                    <a:pt x="10" y="26"/>
                  </a:cubicBezTo>
                  <a:cubicBezTo>
                    <a:pt x="13" y="27"/>
                    <a:pt x="16" y="28"/>
                    <a:pt x="19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6" name="Freeform 170"/>
            <p:cNvSpPr>
              <a:spLocks/>
            </p:cNvSpPr>
            <p:nvPr userDrawn="1"/>
          </p:nvSpPr>
          <p:spPr bwMode="auto">
            <a:xfrm>
              <a:off x="8529638" y="6310313"/>
              <a:ext cx="71438" cy="47625"/>
            </a:xfrm>
            <a:custGeom>
              <a:avLst/>
              <a:gdLst>
                <a:gd name="T0" fmla="*/ 0 w 23"/>
                <a:gd name="T1" fmla="*/ 11 h 25"/>
                <a:gd name="T2" fmla="*/ 11 w 23"/>
                <a:gd name="T3" fmla="*/ 0 h 25"/>
                <a:gd name="T4" fmla="*/ 20 w 23"/>
                <a:gd name="T5" fmla="*/ 19 h 25"/>
                <a:gd name="T6" fmla="*/ 23 w 23"/>
                <a:gd name="T7" fmla="*/ 7 h 25"/>
                <a:gd name="T8" fmla="*/ 6 w 23"/>
                <a:gd name="T9" fmla="*/ 25 h 25"/>
                <a:gd name="T10" fmla="*/ 14 w 23"/>
                <a:gd name="T11" fmla="*/ 25 h 25"/>
                <a:gd name="T12" fmla="*/ 0 w 23"/>
                <a:gd name="T13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0" y="11"/>
                  </a:moveTo>
                  <a:cubicBezTo>
                    <a:pt x="2" y="9"/>
                    <a:pt x="7" y="4"/>
                    <a:pt x="11" y="0"/>
                  </a:cubicBezTo>
                  <a:cubicBezTo>
                    <a:pt x="12" y="3"/>
                    <a:pt x="16" y="11"/>
                    <a:pt x="20" y="19"/>
                  </a:cubicBezTo>
                  <a:cubicBezTo>
                    <a:pt x="21" y="15"/>
                    <a:pt x="22" y="11"/>
                    <a:pt x="23" y="7"/>
                  </a:cubicBezTo>
                  <a:cubicBezTo>
                    <a:pt x="17" y="13"/>
                    <a:pt x="11" y="19"/>
                    <a:pt x="6" y="25"/>
                  </a:cubicBezTo>
                  <a:cubicBezTo>
                    <a:pt x="8" y="25"/>
                    <a:pt x="11" y="25"/>
                    <a:pt x="14" y="25"/>
                  </a:cubicBezTo>
                  <a:cubicBezTo>
                    <a:pt x="8" y="19"/>
                    <a:pt x="3" y="1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7" name="Freeform 171"/>
            <p:cNvSpPr>
              <a:spLocks/>
            </p:cNvSpPr>
            <p:nvPr userDrawn="1"/>
          </p:nvSpPr>
          <p:spPr bwMode="auto">
            <a:xfrm>
              <a:off x="533400" y="10210800"/>
              <a:ext cx="90488" cy="50800"/>
            </a:xfrm>
            <a:custGeom>
              <a:avLst/>
              <a:gdLst>
                <a:gd name="T0" fmla="*/ 18 w 29"/>
                <a:gd name="T1" fmla="*/ 26 h 26"/>
                <a:gd name="T2" fmla="*/ 0 w 29"/>
                <a:gd name="T3" fmla="*/ 10 h 26"/>
                <a:gd name="T4" fmla="*/ 1 w 29"/>
                <a:gd name="T5" fmla="*/ 18 h 26"/>
                <a:gd name="T6" fmla="*/ 18 w 29"/>
                <a:gd name="T7" fmla="*/ 1 h 26"/>
                <a:gd name="T8" fmla="*/ 10 w 29"/>
                <a:gd name="T9" fmla="*/ 0 h 26"/>
                <a:gd name="T10" fmla="*/ 26 w 29"/>
                <a:gd name="T11" fmla="*/ 18 h 26"/>
                <a:gd name="T12" fmla="*/ 29 w 29"/>
                <a:gd name="T13" fmla="*/ 10 h 26"/>
                <a:gd name="T14" fmla="*/ 9 w 29"/>
                <a:gd name="T15" fmla="*/ 25 h 26"/>
                <a:gd name="T16" fmla="*/ 18 w 29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8" y="26"/>
                  </a:moveTo>
                  <a:cubicBezTo>
                    <a:pt x="12" y="21"/>
                    <a:pt x="6" y="15"/>
                    <a:pt x="0" y="10"/>
                  </a:cubicBezTo>
                  <a:cubicBezTo>
                    <a:pt x="0" y="13"/>
                    <a:pt x="0" y="15"/>
                    <a:pt x="1" y="18"/>
                  </a:cubicBezTo>
                  <a:cubicBezTo>
                    <a:pt x="6" y="12"/>
                    <a:pt x="12" y="6"/>
                    <a:pt x="18" y="1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15" y="6"/>
                    <a:pt x="20" y="12"/>
                    <a:pt x="26" y="18"/>
                  </a:cubicBezTo>
                  <a:cubicBezTo>
                    <a:pt x="27" y="16"/>
                    <a:pt x="28" y="13"/>
                    <a:pt x="29" y="10"/>
                  </a:cubicBezTo>
                  <a:cubicBezTo>
                    <a:pt x="22" y="15"/>
                    <a:pt x="15" y="20"/>
                    <a:pt x="9" y="25"/>
                  </a:cubicBezTo>
                  <a:cubicBezTo>
                    <a:pt x="12" y="25"/>
                    <a:pt x="15" y="26"/>
                    <a:pt x="1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8" name="Freeform 172"/>
            <p:cNvSpPr>
              <a:spLocks/>
            </p:cNvSpPr>
            <p:nvPr userDrawn="1"/>
          </p:nvSpPr>
          <p:spPr bwMode="auto">
            <a:xfrm>
              <a:off x="8526463" y="10202863"/>
              <a:ext cx="77788" cy="60325"/>
            </a:xfrm>
            <a:custGeom>
              <a:avLst/>
              <a:gdLst>
                <a:gd name="T0" fmla="*/ 14 w 25"/>
                <a:gd name="T1" fmla="*/ 31 h 31"/>
                <a:gd name="T2" fmla="*/ 0 w 25"/>
                <a:gd name="T3" fmla="*/ 18 h 31"/>
                <a:gd name="T4" fmla="*/ 16 w 25"/>
                <a:gd name="T5" fmla="*/ 7 h 31"/>
                <a:gd name="T6" fmla="*/ 9 w 25"/>
                <a:gd name="T7" fmla="*/ 0 h 31"/>
                <a:gd name="T8" fmla="*/ 19 w 25"/>
                <a:gd name="T9" fmla="*/ 27 h 31"/>
                <a:gd name="T10" fmla="*/ 25 w 25"/>
                <a:gd name="T11" fmla="*/ 15 h 31"/>
                <a:gd name="T12" fmla="*/ 4 w 25"/>
                <a:gd name="T13" fmla="*/ 27 h 31"/>
                <a:gd name="T14" fmla="*/ 14 w 2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1">
                  <a:moveTo>
                    <a:pt x="14" y="31"/>
                  </a:moveTo>
                  <a:cubicBezTo>
                    <a:pt x="8" y="26"/>
                    <a:pt x="2" y="20"/>
                    <a:pt x="0" y="18"/>
                  </a:cubicBezTo>
                  <a:cubicBezTo>
                    <a:pt x="2" y="16"/>
                    <a:pt x="9" y="12"/>
                    <a:pt x="16" y="7"/>
                  </a:cubicBezTo>
                  <a:cubicBezTo>
                    <a:pt x="13" y="5"/>
                    <a:pt x="11" y="3"/>
                    <a:pt x="9" y="0"/>
                  </a:cubicBezTo>
                  <a:cubicBezTo>
                    <a:pt x="12" y="9"/>
                    <a:pt x="15" y="18"/>
                    <a:pt x="19" y="27"/>
                  </a:cubicBezTo>
                  <a:cubicBezTo>
                    <a:pt x="21" y="23"/>
                    <a:pt x="23" y="19"/>
                    <a:pt x="25" y="15"/>
                  </a:cubicBezTo>
                  <a:cubicBezTo>
                    <a:pt x="18" y="19"/>
                    <a:pt x="11" y="23"/>
                    <a:pt x="4" y="27"/>
                  </a:cubicBezTo>
                  <a:cubicBezTo>
                    <a:pt x="7" y="29"/>
                    <a:pt x="10" y="30"/>
                    <a:pt x="1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9" name="Freeform 173"/>
            <p:cNvSpPr>
              <a:spLocks/>
            </p:cNvSpPr>
            <p:nvPr userDrawn="1"/>
          </p:nvSpPr>
          <p:spPr bwMode="auto">
            <a:xfrm>
              <a:off x="7186613" y="6024563"/>
              <a:ext cx="87313" cy="55562"/>
            </a:xfrm>
            <a:custGeom>
              <a:avLst/>
              <a:gdLst>
                <a:gd name="T0" fmla="*/ 28 w 28"/>
                <a:gd name="T1" fmla="*/ 12 h 28"/>
                <a:gd name="T2" fmla="*/ 6 w 28"/>
                <a:gd name="T3" fmla="*/ 24 h 28"/>
                <a:gd name="T4" fmla="*/ 18 w 28"/>
                <a:gd name="T5" fmla="*/ 28 h 28"/>
                <a:gd name="T6" fmla="*/ 2 w 28"/>
                <a:gd name="T7" fmla="*/ 10 h 28"/>
                <a:gd name="T8" fmla="*/ 0 w 28"/>
                <a:gd name="T9" fmla="*/ 19 h 28"/>
                <a:gd name="T10" fmla="*/ 18 w 28"/>
                <a:gd name="T11" fmla="*/ 2 h 28"/>
                <a:gd name="T12" fmla="*/ 11 w 28"/>
                <a:gd name="T13" fmla="*/ 0 h 28"/>
                <a:gd name="T14" fmla="*/ 23 w 28"/>
                <a:gd name="T15" fmla="*/ 22 h 28"/>
                <a:gd name="T16" fmla="*/ 28 w 28"/>
                <a:gd name="T17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2"/>
                  </a:moveTo>
                  <a:cubicBezTo>
                    <a:pt x="21" y="16"/>
                    <a:pt x="14" y="20"/>
                    <a:pt x="6" y="24"/>
                  </a:cubicBezTo>
                  <a:cubicBezTo>
                    <a:pt x="10" y="25"/>
                    <a:pt x="14" y="27"/>
                    <a:pt x="18" y="28"/>
                  </a:cubicBezTo>
                  <a:cubicBezTo>
                    <a:pt x="12" y="22"/>
                    <a:pt x="7" y="16"/>
                    <a:pt x="2" y="10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6" y="13"/>
                    <a:pt x="12" y="8"/>
                    <a:pt x="18" y="2"/>
                  </a:cubicBezTo>
                  <a:cubicBezTo>
                    <a:pt x="16" y="2"/>
                    <a:pt x="13" y="1"/>
                    <a:pt x="11" y="0"/>
                  </a:cubicBezTo>
                  <a:cubicBezTo>
                    <a:pt x="15" y="8"/>
                    <a:pt x="19" y="15"/>
                    <a:pt x="23" y="22"/>
                  </a:cubicBezTo>
                  <a:cubicBezTo>
                    <a:pt x="25" y="18"/>
                    <a:pt x="26" y="15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0" name="Freeform 174"/>
            <p:cNvSpPr>
              <a:spLocks/>
            </p:cNvSpPr>
            <p:nvPr userDrawn="1"/>
          </p:nvSpPr>
          <p:spPr bwMode="auto">
            <a:xfrm>
              <a:off x="1863725" y="10491788"/>
              <a:ext cx="87313" cy="49212"/>
            </a:xfrm>
            <a:custGeom>
              <a:avLst/>
              <a:gdLst>
                <a:gd name="T0" fmla="*/ 9 w 28"/>
                <a:gd name="T1" fmla="*/ 0 h 26"/>
                <a:gd name="T2" fmla="*/ 26 w 28"/>
                <a:gd name="T3" fmla="*/ 17 h 26"/>
                <a:gd name="T4" fmla="*/ 28 w 28"/>
                <a:gd name="T5" fmla="*/ 10 h 26"/>
                <a:gd name="T6" fmla="*/ 6 w 28"/>
                <a:gd name="T7" fmla="*/ 23 h 26"/>
                <a:gd name="T8" fmla="*/ 18 w 28"/>
                <a:gd name="T9" fmla="*/ 26 h 26"/>
                <a:gd name="T10" fmla="*/ 1 w 28"/>
                <a:gd name="T11" fmla="*/ 8 h 26"/>
                <a:gd name="T12" fmla="*/ 0 w 28"/>
                <a:gd name="T13" fmla="*/ 16 h 26"/>
                <a:gd name="T14" fmla="*/ 21 w 28"/>
                <a:gd name="T15" fmla="*/ 3 h 26"/>
                <a:gd name="T16" fmla="*/ 9 w 28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6">
                  <a:moveTo>
                    <a:pt x="9" y="0"/>
                  </a:moveTo>
                  <a:cubicBezTo>
                    <a:pt x="15" y="6"/>
                    <a:pt x="21" y="11"/>
                    <a:pt x="26" y="17"/>
                  </a:cubicBezTo>
                  <a:cubicBezTo>
                    <a:pt x="27" y="15"/>
                    <a:pt x="27" y="12"/>
                    <a:pt x="28" y="10"/>
                  </a:cubicBezTo>
                  <a:cubicBezTo>
                    <a:pt x="21" y="14"/>
                    <a:pt x="14" y="18"/>
                    <a:pt x="6" y="23"/>
                  </a:cubicBezTo>
                  <a:cubicBezTo>
                    <a:pt x="10" y="24"/>
                    <a:pt x="14" y="25"/>
                    <a:pt x="18" y="26"/>
                  </a:cubicBezTo>
                  <a:cubicBezTo>
                    <a:pt x="12" y="20"/>
                    <a:pt x="7" y="14"/>
                    <a:pt x="1" y="8"/>
                  </a:cubicBezTo>
                  <a:cubicBezTo>
                    <a:pt x="1" y="11"/>
                    <a:pt x="0" y="13"/>
                    <a:pt x="0" y="16"/>
                  </a:cubicBezTo>
                  <a:cubicBezTo>
                    <a:pt x="7" y="12"/>
                    <a:pt x="14" y="7"/>
                    <a:pt x="21" y="3"/>
                  </a:cubicBezTo>
                  <a:cubicBezTo>
                    <a:pt x="17" y="2"/>
                    <a:pt x="13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1" name="Freeform 175"/>
            <p:cNvSpPr>
              <a:spLocks/>
            </p:cNvSpPr>
            <p:nvPr userDrawn="1"/>
          </p:nvSpPr>
          <p:spPr bwMode="auto">
            <a:xfrm>
              <a:off x="7186613" y="10501313"/>
              <a:ext cx="71438" cy="44450"/>
            </a:xfrm>
            <a:custGeom>
              <a:avLst/>
              <a:gdLst>
                <a:gd name="T0" fmla="*/ 14 w 23"/>
                <a:gd name="T1" fmla="*/ 0 h 23"/>
                <a:gd name="T2" fmla="*/ 23 w 23"/>
                <a:gd name="T3" fmla="*/ 7 h 23"/>
                <a:gd name="T4" fmla="*/ 9 w 23"/>
                <a:gd name="T5" fmla="*/ 19 h 23"/>
                <a:gd name="T6" fmla="*/ 17 w 23"/>
                <a:gd name="T7" fmla="*/ 23 h 23"/>
                <a:gd name="T8" fmla="*/ 4 w 23"/>
                <a:gd name="T9" fmla="*/ 1 h 23"/>
                <a:gd name="T10" fmla="*/ 0 w 23"/>
                <a:gd name="T11" fmla="*/ 12 h 23"/>
                <a:gd name="T12" fmla="*/ 14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cubicBezTo>
                    <a:pt x="16" y="1"/>
                    <a:pt x="21" y="6"/>
                    <a:pt x="23" y="7"/>
                  </a:cubicBezTo>
                  <a:cubicBezTo>
                    <a:pt x="21" y="9"/>
                    <a:pt x="15" y="14"/>
                    <a:pt x="9" y="19"/>
                  </a:cubicBezTo>
                  <a:cubicBezTo>
                    <a:pt x="11" y="20"/>
                    <a:pt x="14" y="21"/>
                    <a:pt x="17" y="23"/>
                  </a:cubicBezTo>
                  <a:cubicBezTo>
                    <a:pt x="13" y="15"/>
                    <a:pt x="9" y="8"/>
                    <a:pt x="4" y="1"/>
                  </a:cubicBezTo>
                  <a:cubicBezTo>
                    <a:pt x="3" y="4"/>
                    <a:pt x="1" y="8"/>
                    <a:pt x="0" y="12"/>
                  </a:cubicBezTo>
                  <a:cubicBezTo>
                    <a:pt x="6" y="7"/>
                    <a:pt x="12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2" name="Freeform 176"/>
            <p:cNvSpPr>
              <a:spLocks/>
            </p:cNvSpPr>
            <p:nvPr userDrawn="1"/>
          </p:nvSpPr>
          <p:spPr bwMode="auto">
            <a:xfrm>
              <a:off x="5868988" y="5751513"/>
              <a:ext cx="69850" cy="41275"/>
            </a:xfrm>
            <a:custGeom>
              <a:avLst/>
              <a:gdLst>
                <a:gd name="T0" fmla="*/ 23 w 23"/>
                <a:gd name="T1" fmla="*/ 11 h 21"/>
                <a:gd name="T2" fmla="*/ 7 w 23"/>
                <a:gd name="T3" fmla="*/ 21 h 21"/>
                <a:gd name="T4" fmla="*/ 0 w 23"/>
                <a:gd name="T5" fmla="*/ 9 h 21"/>
                <a:gd name="T6" fmla="*/ 11 w 23"/>
                <a:gd name="T7" fmla="*/ 0 h 21"/>
                <a:gd name="T8" fmla="*/ 23 w 2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3" y="11"/>
                  </a:moveTo>
                  <a:cubicBezTo>
                    <a:pt x="17" y="15"/>
                    <a:pt x="12" y="18"/>
                    <a:pt x="7" y="21"/>
                  </a:cubicBezTo>
                  <a:cubicBezTo>
                    <a:pt x="6" y="19"/>
                    <a:pt x="3" y="14"/>
                    <a:pt x="0" y="9"/>
                  </a:cubicBezTo>
                  <a:cubicBezTo>
                    <a:pt x="1" y="8"/>
                    <a:pt x="6" y="4"/>
                    <a:pt x="11" y="0"/>
                  </a:cubicBezTo>
                  <a:cubicBezTo>
                    <a:pt x="14" y="2"/>
                    <a:pt x="19" y="7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3" name="Freeform 177"/>
            <p:cNvSpPr>
              <a:spLocks/>
            </p:cNvSpPr>
            <p:nvPr userDrawn="1"/>
          </p:nvSpPr>
          <p:spPr bwMode="auto">
            <a:xfrm>
              <a:off x="4094163" y="5749925"/>
              <a:ext cx="65088" cy="42862"/>
            </a:xfrm>
            <a:custGeom>
              <a:avLst/>
              <a:gdLst>
                <a:gd name="T0" fmla="*/ 8 w 21"/>
                <a:gd name="T1" fmla="*/ 0 h 22"/>
                <a:gd name="T2" fmla="*/ 21 w 21"/>
                <a:gd name="T3" fmla="*/ 13 h 22"/>
                <a:gd name="T4" fmla="*/ 9 w 21"/>
                <a:gd name="T5" fmla="*/ 22 h 22"/>
                <a:gd name="T6" fmla="*/ 0 w 21"/>
                <a:gd name="T7" fmla="*/ 11 h 22"/>
                <a:gd name="T8" fmla="*/ 14 w 21"/>
                <a:gd name="T9" fmla="*/ 4 h 22"/>
                <a:gd name="T10" fmla="*/ 8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8" y="0"/>
                  </a:moveTo>
                  <a:cubicBezTo>
                    <a:pt x="13" y="4"/>
                    <a:pt x="18" y="9"/>
                    <a:pt x="21" y="13"/>
                  </a:cubicBezTo>
                  <a:cubicBezTo>
                    <a:pt x="18" y="15"/>
                    <a:pt x="12" y="19"/>
                    <a:pt x="9" y="22"/>
                  </a:cubicBezTo>
                  <a:cubicBezTo>
                    <a:pt x="8" y="20"/>
                    <a:pt x="3" y="15"/>
                    <a:pt x="0" y="11"/>
                  </a:cubicBezTo>
                  <a:cubicBezTo>
                    <a:pt x="2" y="10"/>
                    <a:pt x="8" y="7"/>
                    <a:pt x="14" y="4"/>
                  </a:cubicBezTo>
                  <a:cubicBezTo>
                    <a:pt x="12" y="2"/>
                    <a:pt x="10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4" name="Freeform 178"/>
            <p:cNvSpPr>
              <a:spLocks/>
            </p:cNvSpPr>
            <p:nvPr userDrawn="1"/>
          </p:nvSpPr>
          <p:spPr bwMode="auto">
            <a:xfrm>
              <a:off x="4975225" y="5746751"/>
              <a:ext cx="74613" cy="53975"/>
            </a:xfrm>
            <a:custGeom>
              <a:avLst/>
              <a:gdLst>
                <a:gd name="T0" fmla="*/ 24 w 24"/>
                <a:gd name="T1" fmla="*/ 12 h 28"/>
                <a:gd name="T2" fmla="*/ 7 w 24"/>
                <a:gd name="T3" fmla="*/ 25 h 28"/>
                <a:gd name="T4" fmla="*/ 13 w 24"/>
                <a:gd name="T5" fmla="*/ 28 h 28"/>
                <a:gd name="T6" fmla="*/ 0 w 24"/>
                <a:gd name="T7" fmla="*/ 12 h 28"/>
                <a:gd name="T8" fmla="*/ 11 w 24"/>
                <a:gd name="T9" fmla="*/ 0 h 28"/>
                <a:gd name="T10" fmla="*/ 24 w 24"/>
                <a:gd name="T1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12"/>
                  </a:moveTo>
                  <a:cubicBezTo>
                    <a:pt x="18" y="16"/>
                    <a:pt x="12" y="20"/>
                    <a:pt x="7" y="25"/>
                  </a:cubicBezTo>
                  <a:cubicBezTo>
                    <a:pt x="9" y="26"/>
                    <a:pt x="11" y="27"/>
                    <a:pt x="13" y="28"/>
                  </a:cubicBezTo>
                  <a:cubicBezTo>
                    <a:pt x="9" y="23"/>
                    <a:pt x="5" y="18"/>
                    <a:pt x="0" y="12"/>
                  </a:cubicBezTo>
                  <a:cubicBezTo>
                    <a:pt x="1" y="10"/>
                    <a:pt x="6" y="5"/>
                    <a:pt x="11" y="0"/>
                  </a:cubicBezTo>
                  <a:cubicBezTo>
                    <a:pt x="16" y="4"/>
                    <a:pt x="22" y="9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5" name="Freeform 179"/>
            <p:cNvSpPr>
              <a:spLocks/>
            </p:cNvSpPr>
            <p:nvPr userDrawn="1"/>
          </p:nvSpPr>
          <p:spPr bwMode="auto">
            <a:xfrm>
              <a:off x="3195638" y="5748338"/>
              <a:ext cx="82550" cy="52387"/>
            </a:xfrm>
            <a:custGeom>
              <a:avLst/>
              <a:gdLst>
                <a:gd name="T0" fmla="*/ 0 w 27"/>
                <a:gd name="T1" fmla="*/ 14 h 27"/>
                <a:gd name="T2" fmla="*/ 17 w 27"/>
                <a:gd name="T3" fmla="*/ 6 h 27"/>
                <a:gd name="T4" fmla="*/ 13 w 27"/>
                <a:gd name="T5" fmla="*/ 0 h 27"/>
                <a:gd name="T6" fmla="*/ 27 w 27"/>
                <a:gd name="T7" fmla="*/ 13 h 27"/>
                <a:gd name="T8" fmla="*/ 14 w 27"/>
                <a:gd name="T9" fmla="*/ 27 h 27"/>
                <a:gd name="T10" fmla="*/ 0 w 27"/>
                <a:gd name="T11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4"/>
                  </a:moveTo>
                  <a:cubicBezTo>
                    <a:pt x="6" y="11"/>
                    <a:pt x="12" y="8"/>
                    <a:pt x="17" y="6"/>
                  </a:cubicBezTo>
                  <a:cubicBezTo>
                    <a:pt x="16" y="4"/>
                    <a:pt x="14" y="2"/>
                    <a:pt x="13" y="0"/>
                  </a:cubicBezTo>
                  <a:cubicBezTo>
                    <a:pt x="18" y="4"/>
                    <a:pt x="22" y="8"/>
                    <a:pt x="27" y="13"/>
                  </a:cubicBezTo>
                  <a:cubicBezTo>
                    <a:pt x="23" y="18"/>
                    <a:pt x="19" y="22"/>
                    <a:pt x="14" y="27"/>
                  </a:cubicBezTo>
                  <a:cubicBezTo>
                    <a:pt x="10" y="23"/>
                    <a:pt x="5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6" name="Freeform 180"/>
            <p:cNvSpPr>
              <a:spLocks/>
            </p:cNvSpPr>
            <p:nvPr userDrawn="1"/>
          </p:nvSpPr>
          <p:spPr bwMode="auto">
            <a:xfrm>
              <a:off x="5862638" y="10768013"/>
              <a:ext cx="79375" cy="52387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2 h 27"/>
                <a:gd name="T4" fmla="*/ 11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8" y="22"/>
                    <a:pt x="4" y="17"/>
                    <a:pt x="0" y="12"/>
                  </a:cubicBezTo>
                  <a:cubicBezTo>
                    <a:pt x="2" y="10"/>
                    <a:pt x="6" y="5"/>
                    <a:pt x="11" y="0"/>
                  </a:cubicBezTo>
                  <a:cubicBezTo>
                    <a:pt x="16" y="4"/>
                    <a:pt x="20" y="8"/>
                    <a:pt x="26" y="13"/>
                  </a:cubicBezTo>
                  <a:cubicBezTo>
                    <a:pt x="21" y="18"/>
                    <a:pt x="17" y="22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7" name="Freeform 181"/>
            <p:cNvSpPr>
              <a:spLocks/>
            </p:cNvSpPr>
            <p:nvPr userDrawn="1"/>
          </p:nvSpPr>
          <p:spPr bwMode="auto">
            <a:xfrm>
              <a:off x="8070850" y="6037263"/>
              <a:ext cx="85725" cy="39687"/>
            </a:xfrm>
            <a:custGeom>
              <a:avLst/>
              <a:gdLst>
                <a:gd name="T0" fmla="*/ 18 w 28"/>
                <a:gd name="T1" fmla="*/ 0 h 21"/>
                <a:gd name="T2" fmla="*/ 24 w 28"/>
                <a:gd name="T3" fmla="*/ 12 h 21"/>
                <a:gd name="T4" fmla="*/ 28 w 28"/>
                <a:gd name="T5" fmla="*/ 8 h 21"/>
                <a:gd name="T6" fmla="*/ 13 w 28"/>
                <a:gd name="T7" fmla="*/ 21 h 21"/>
                <a:gd name="T8" fmla="*/ 0 w 28"/>
                <a:gd name="T9" fmla="*/ 8 h 21"/>
                <a:gd name="T10" fmla="*/ 18 w 2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1">
                  <a:moveTo>
                    <a:pt x="18" y="0"/>
                  </a:moveTo>
                  <a:cubicBezTo>
                    <a:pt x="18" y="1"/>
                    <a:pt x="21" y="7"/>
                    <a:pt x="24" y="12"/>
                  </a:cubicBezTo>
                  <a:cubicBezTo>
                    <a:pt x="25" y="11"/>
                    <a:pt x="27" y="9"/>
                    <a:pt x="28" y="8"/>
                  </a:cubicBezTo>
                  <a:cubicBezTo>
                    <a:pt x="23" y="12"/>
                    <a:pt x="18" y="17"/>
                    <a:pt x="13" y="21"/>
                  </a:cubicBezTo>
                  <a:cubicBezTo>
                    <a:pt x="10" y="18"/>
                    <a:pt x="6" y="14"/>
                    <a:pt x="0" y="8"/>
                  </a:cubicBezTo>
                  <a:cubicBezTo>
                    <a:pt x="6" y="5"/>
                    <a:pt x="13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8" name="Freeform 182"/>
            <p:cNvSpPr>
              <a:spLocks/>
            </p:cNvSpPr>
            <p:nvPr userDrawn="1"/>
          </p:nvSpPr>
          <p:spPr bwMode="auto">
            <a:xfrm>
              <a:off x="984250" y="6030913"/>
              <a:ext cx="73025" cy="46037"/>
            </a:xfrm>
            <a:custGeom>
              <a:avLst/>
              <a:gdLst>
                <a:gd name="T0" fmla="*/ 0 w 24"/>
                <a:gd name="T1" fmla="*/ 11 h 24"/>
                <a:gd name="T2" fmla="*/ 12 w 24"/>
                <a:gd name="T3" fmla="*/ 0 h 24"/>
                <a:gd name="T4" fmla="*/ 24 w 24"/>
                <a:gd name="T5" fmla="*/ 13 h 24"/>
                <a:gd name="T6" fmla="*/ 11 w 24"/>
                <a:gd name="T7" fmla="*/ 24 h 24"/>
                <a:gd name="T8" fmla="*/ 0 w 24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0" y="11"/>
                  </a:moveTo>
                  <a:cubicBezTo>
                    <a:pt x="3" y="8"/>
                    <a:pt x="8" y="4"/>
                    <a:pt x="12" y="0"/>
                  </a:cubicBezTo>
                  <a:cubicBezTo>
                    <a:pt x="15" y="3"/>
                    <a:pt x="20" y="8"/>
                    <a:pt x="24" y="13"/>
                  </a:cubicBezTo>
                  <a:cubicBezTo>
                    <a:pt x="20" y="16"/>
                    <a:pt x="16" y="20"/>
                    <a:pt x="11" y="24"/>
                  </a:cubicBezTo>
                  <a:cubicBezTo>
                    <a:pt x="8" y="20"/>
                    <a:pt x="4" y="15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9" name="Freeform 183"/>
            <p:cNvSpPr>
              <a:spLocks/>
            </p:cNvSpPr>
            <p:nvPr userDrawn="1"/>
          </p:nvSpPr>
          <p:spPr bwMode="auto">
            <a:xfrm>
              <a:off x="984250" y="10491788"/>
              <a:ext cx="76200" cy="47625"/>
            </a:xfrm>
            <a:custGeom>
              <a:avLst/>
              <a:gdLst>
                <a:gd name="T0" fmla="*/ 0 w 25"/>
                <a:gd name="T1" fmla="*/ 12 h 25"/>
                <a:gd name="T2" fmla="*/ 13 w 25"/>
                <a:gd name="T3" fmla="*/ 0 h 25"/>
                <a:gd name="T4" fmla="*/ 21 w 25"/>
                <a:gd name="T5" fmla="*/ 17 h 25"/>
                <a:gd name="T6" fmla="*/ 25 w 25"/>
                <a:gd name="T7" fmla="*/ 13 h 25"/>
                <a:gd name="T8" fmla="*/ 11 w 25"/>
                <a:gd name="T9" fmla="*/ 25 h 25"/>
                <a:gd name="T10" fmla="*/ 0 w 25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0" y="12"/>
                  </a:moveTo>
                  <a:cubicBezTo>
                    <a:pt x="3" y="9"/>
                    <a:pt x="8" y="5"/>
                    <a:pt x="13" y="0"/>
                  </a:cubicBezTo>
                  <a:cubicBezTo>
                    <a:pt x="15" y="4"/>
                    <a:pt x="18" y="11"/>
                    <a:pt x="21" y="17"/>
                  </a:cubicBezTo>
                  <a:cubicBezTo>
                    <a:pt x="22" y="16"/>
                    <a:pt x="24" y="14"/>
                    <a:pt x="25" y="13"/>
                  </a:cubicBezTo>
                  <a:cubicBezTo>
                    <a:pt x="20" y="17"/>
                    <a:pt x="16" y="21"/>
                    <a:pt x="11" y="25"/>
                  </a:cubicBezTo>
                  <a:cubicBezTo>
                    <a:pt x="8" y="21"/>
                    <a:pt x="4" y="16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60" name="Freeform 184"/>
            <p:cNvSpPr>
              <a:spLocks/>
            </p:cNvSpPr>
            <p:nvPr userDrawn="1"/>
          </p:nvSpPr>
          <p:spPr bwMode="auto">
            <a:xfrm>
              <a:off x="8070850" y="10488613"/>
              <a:ext cx="88900" cy="55562"/>
            </a:xfrm>
            <a:custGeom>
              <a:avLst/>
              <a:gdLst>
                <a:gd name="T0" fmla="*/ 0 w 29"/>
                <a:gd name="T1" fmla="*/ 14 h 28"/>
                <a:gd name="T2" fmla="*/ 15 w 29"/>
                <a:gd name="T3" fmla="*/ 0 h 28"/>
                <a:gd name="T4" fmla="*/ 29 w 29"/>
                <a:gd name="T5" fmla="*/ 13 h 28"/>
                <a:gd name="T6" fmla="*/ 15 w 29"/>
                <a:gd name="T7" fmla="*/ 28 h 28"/>
                <a:gd name="T8" fmla="*/ 0 w 2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0" y="14"/>
                  </a:moveTo>
                  <a:cubicBezTo>
                    <a:pt x="6" y="9"/>
                    <a:pt x="10" y="4"/>
                    <a:pt x="15" y="0"/>
                  </a:cubicBezTo>
                  <a:cubicBezTo>
                    <a:pt x="19" y="4"/>
                    <a:pt x="24" y="9"/>
                    <a:pt x="29" y="13"/>
                  </a:cubicBezTo>
                  <a:cubicBezTo>
                    <a:pt x="25" y="18"/>
                    <a:pt x="20" y="22"/>
                    <a:pt x="15" y="28"/>
                  </a:cubicBezTo>
                  <a:cubicBezTo>
                    <a:pt x="11" y="24"/>
                    <a:pt x="6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61" name="Freeform 185"/>
            <p:cNvSpPr>
              <a:spLocks/>
            </p:cNvSpPr>
            <p:nvPr userDrawn="1"/>
          </p:nvSpPr>
          <p:spPr bwMode="auto">
            <a:xfrm>
              <a:off x="3192463" y="10769600"/>
              <a:ext cx="82550" cy="50800"/>
            </a:xfrm>
            <a:custGeom>
              <a:avLst/>
              <a:gdLst>
                <a:gd name="T0" fmla="*/ 14 w 27"/>
                <a:gd name="T1" fmla="*/ 0 h 26"/>
                <a:gd name="T2" fmla="*/ 27 w 27"/>
                <a:gd name="T3" fmla="*/ 12 h 26"/>
                <a:gd name="T4" fmla="*/ 15 w 27"/>
                <a:gd name="T5" fmla="*/ 26 h 26"/>
                <a:gd name="T6" fmla="*/ 0 w 27"/>
                <a:gd name="T7" fmla="*/ 12 h 26"/>
                <a:gd name="T8" fmla="*/ 20 w 27"/>
                <a:gd name="T9" fmla="*/ 5 h 26"/>
                <a:gd name="T10" fmla="*/ 14 w 27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19" y="5"/>
                    <a:pt x="23" y="9"/>
                    <a:pt x="27" y="12"/>
                  </a:cubicBezTo>
                  <a:cubicBezTo>
                    <a:pt x="23" y="17"/>
                    <a:pt x="19" y="22"/>
                    <a:pt x="15" y="26"/>
                  </a:cubicBezTo>
                  <a:cubicBezTo>
                    <a:pt x="10" y="22"/>
                    <a:pt x="6" y="18"/>
                    <a:pt x="0" y="12"/>
                  </a:cubicBezTo>
                  <a:cubicBezTo>
                    <a:pt x="7" y="10"/>
                    <a:pt x="13" y="8"/>
                    <a:pt x="20" y="5"/>
                  </a:cubicBezTo>
                  <a:cubicBezTo>
                    <a:pt x="18" y="3"/>
                    <a:pt x="16" y="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62" name="Freeform 186"/>
            <p:cNvSpPr>
              <a:spLocks/>
            </p:cNvSpPr>
            <p:nvPr userDrawn="1"/>
          </p:nvSpPr>
          <p:spPr bwMode="auto">
            <a:xfrm>
              <a:off x="4084638" y="10766425"/>
              <a:ext cx="77788" cy="55562"/>
            </a:xfrm>
            <a:custGeom>
              <a:avLst/>
              <a:gdLst>
                <a:gd name="T0" fmla="*/ 25 w 25"/>
                <a:gd name="T1" fmla="*/ 12 h 29"/>
                <a:gd name="T2" fmla="*/ 8 w 25"/>
                <a:gd name="T3" fmla="*/ 25 h 29"/>
                <a:gd name="T4" fmla="*/ 14 w 25"/>
                <a:gd name="T5" fmla="*/ 29 h 29"/>
                <a:gd name="T6" fmla="*/ 0 w 25"/>
                <a:gd name="T7" fmla="*/ 13 h 29"/>
                <a:gd name="T8" fmla="*/ 12 w 25"/>
                <a:gd name="T9" fmla="*/ 0 h 29"/>
                <a:gd name="T10" fmla="*/ 25 w 25"/>
                <a:gd name="T11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9">
                  <a:moveTo>
                    <a:pt x="25" y="12"/>
                  </a:moveTo>
                  <a:cubicBezTo>
                    <a:pt x="19" y="16"/>
                    <a:pt x="14" y="21"/>
                    <a:pt x="8" y="25"/>
                  </a:cubicBezTo>
                  <a:cubicBezTo>
                    <a:pt x="10" y="26"/>
                    <a:pt x="12" y="28"/>
                    <a:pt x="14" y="29"/>
                  </a:cubicBezTo>
                  <a:cubicBezTo>
                    <a:pt x="9" y="23"/>
                    <a:pt x="5" y="18"/>
                    <a:pt x="0" y="13"/>
                  </a:cubicBezTo>
                  <a:cubicBezTo>
                    <a:pt x="2" y="10"/>
                    <a:pt x="7" y="5"/>
                    <a:pt x="12" y="0"/>
                  </a:cubicBezTo>
                  <a:cubicBezTo>
                    <a:pt x="18" y="5"/>
                    <a:pt x="23" y="10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63" name="Freeform 187"/>
            <p:cNvSpPr>
              <a:spLocks/>
            </p:cNvSpPr>
            <p:nvPr userDrawn="1"/>
          </p:nvSpPr>
          <p:spPr bwMode="auto">
            <a:xfrm>
              <a:off x="4975225" y="10772775"/>
              <a:ext cx="84138" cy="46037"/>
            </a:xfrm>
            <a:custGeom>
              <a:avLst/>
              <a:gdLst>
                <a:gd name="T0" fmla="*/ 0 w 27"/>
                <a:gd name="T1" fmla="*/ 15 h 24"/>
                <a:gd name="T2" fmla="*/ 15 w 27"/>
                <a:gd name="T3" fmla="*/ 0 h 24"/>
                <a:gd name="T4" fmla="*/ 27 w 27"/>
                <a:gd name="T5" fmla="*/ 11 h 24"/>
                <a:gd name="T6" fmla="*/ 9 w 27"/>
                <a:gd name="T7" fmla="*/ 24 h 24"/>
                <a:gd name="T8" fmla="*/ 0 w 27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5"/>
                  </a:moveTo>
                  <a:cubicBezTo>
                    <a:pt x="4" y="10"/>
                    <a:pt x="10" y="5"/>
                    <a:pt x="15" y="0"/>
                  </a:cubicBezTo>
                  <a:cubicBezTo>
                    <a:pt x="17" y="1"/>
                    <a:pt x="22" y="6"/>
                    <a:pt x="27" y="11"/>
                  </a:cubicBezTo>
                  <a:cubicBezTo>
                    <a:pt x="21" y="15"/>
                    <a:pt x="15" y="19"/>
                    <a:pt x="9" y="24"/>
                  </a:cubicBezTo>
                  <a:cubicBezTo>
                    <a:pt x="7" y="22"/>
                    <a:pt x="2" y="1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  <p:grpSp>
        <p:nvGrpSpPr>
          <p:cNvPr id="1800" name="Google Shape;1800;p21"/>
          <p:cNvGrpSpPr/>
          <p:nvPr/>
        </p:nvGrpSpPr>
        <p:grpSpPr>
          <a:xfrm>
            <a:off x="59200" y="280425"/>
            <a:ext cx="8915138" cy="4611675"/>
            <a:chOff x="59200" y="280425"/>
            <a:chExt cx="8915138" cy="4611675"/>
          </a:xfrm>
        </p:grpSpPr>
        <p:sp>
          <p:nvSpPr>
            <p:cNvPr id="1801" name="Google Shape;1801;p21"/>
            <p:cNvSpPr/>
            <p:nvPr/>
          </p:nvSpPr>
          <p:spPr>
            <a:xfrm>
              <a:off x="66585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431175" y="4921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406900" y="1438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406900" y="18528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7387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358450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77825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202575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59200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146725" y="16251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8239975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8636475" y="20649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431163" y="25717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143338" y="286291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782613" y="289381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8430900" y="26498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8732900" y="297531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1287575" y="4851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2100275" y="46347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458025" y="4807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246025" y="319278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8686425" y="3450913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246013" y="4281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8796325" y="4280988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8763800" y="3749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8591925" y="40342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8497425" y="8831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8943438" y="91491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9" name="Google Shape;182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21"/>
          <p:cNvSpPr txBox="1">
            <a:spLocks noGrp="1"/>
          </p:cNvSpPr>
          <p:nvPr>
            <p:ph type="title" idx="2"/>
          </p:nvPr>
        </p:nvSpPr>
        <p:spPr>
          <a:xfrm>
            <a:off x="1101224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1" name="Google Shape;1831;p21"/>
          <p:cNvSpPr txBox="1">
            <a:spLocks noGrp="1"/>
          </p:cNvSpPr>
          <p:nvPr>
            <p:ph type="subTitle" idx="1"/>
          </p:nvPr>
        </p:nvSpPr>
        <p:spPr>
          <a:xfrm>
            <a:off x="1101224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21"/>
          <p:cNvSpPr txBox="1">
            <a:spLocks noGrp="1"/>
          </p:cNvSpPr>
          <p:nvPr>
            <p:ph type="title" idx="3"/>
          </p:nvPr>
        </p:nvSpPr>
        <p:spPr>
          <a:xfrm>
            <a:off x="3578997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3" name="Google Shape;1833;p21"/>
          <p:cNvSpPr txBox="1">
            <a:spLocks noGrp="1"/>
          </p:cNvSpPr>
          <p:nvPr>
            <p:ph type="subTitle" idx="4"/>
          </p:nvPr>
        </p:nvSpPr>
        <p:spPr>
          <a:xfrm>
            <a:off x="3579049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21"/>
          <p:cNvSpPr txBox="1">
            <a:spLocks noGrp="1"/>
          </p:cNvSpPr>
          <p:nvPr>
            <p:ph type="title" idx="5"/>
          </p:nvPr>
        </p:nvSpPr>
        <p:spPr>
          <a:xfrm>
            <a:off x="1101224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5" name="Google Shape;1835;p21"/>
          <p:cNvSpPr txBox="1">
            <a:spLocks noGrp="1"/>
          </p:cNvSpPr>
          <p:nvPr>
            <p:ph type="subTitle" idx="6"/>
          </p:nvPr>
        </p:nvSpPr>
        <p:spPr>
          <a:xfrm>
            <a:off x="1101224" y="3643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21"/>
          <p:cNvSpPr txBox="1">
            <a:spLocks noGrp="1"/>
          </p:cNvSpPr>
          <p:nvPr>
            <p:ph type="title" idx="7"/>
          </p:nvPr>
        </p:nvSpPr>
        <p:spPr>
          <a:xfrm>
            <a:off x="3578997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7" name="Google Shape;1837;p21"/>
          <p:cNvSpPr txBox="1">
            <a:spLocks noGrp="1"/>
          </p:cNvSpPr>
          <p:nvPr>
            <p:ph type="subTitle" idx="8"/>
          </p:nvPr>
        </p:nvSpPr>
        <p:spPr>
          <a:xfrm>
            <a:off x="3578997" y="3643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21"/>
          <p:cNvSpPr txBox="1">
            <a:spLocks noGrp="1"/>
          </p:cNvSpPr>
          <p:nvPr>
            <p:ph type="title" idx="9"/>
          </p:nvPr>
        </p:nvSpPr>
        <p:spPr>
          <a:xfrm>
            <a:off x="6056776" y="16828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9" name="Google Shape;1839;p21"/>
          <p:cNvSpPr txBox="1">
            <a:spLocks noGrp="1"/>
          </p:cNvSpPr>
          <p:nvPr>
            <p:ph type="subTitle" idx="13"/>
          </p:nvPr>
        </p:nvSpPr>
        <p:spPr>
          <a:xfrm>
            <a:off x="6056775" y="2210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21"/>
          <p:cNvSpPr txBox="1">
            <a:spLocks noGrp="1"/>
          </p:cNvSpPr>
          <p:nvPr>
            <p:ph type="title" idx="14"/>
          </p:nvPr>
        </p:nvSpPr>
        <p:spPr>
          <a:xfrm>
            <a:off x="6056776" y="31162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1" name="Google Shape;1841;p21"/>
          <p:cNvSpPr txBox="1">
            <a:spLocks noGrp="1"/>
          </p:cNvSpPr>
          <p:nvPr>
            <p:ph type="subTitle" idx="15"/>
          </p:nvPr>
        </p:nvSpPr>
        <p:spPr>
          <a:xfrm>
            <a:off x="6056776" y="3643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73" name="Grupo 72"/>
          <p:cNvGrpSpPr/>
          <p:nvPr userDrawn="1"/>
        </p:nvGrpSpPr>
        <p:grpSpPr>
          <a:xfrm>
            <a:off x="0" y="0"/>
            <a:ext cx="630332" cy="5154216"/>
            <a:chOff x="0" y="0"/>
            <a:chExt cx="630332" cy="5154216"/>
          </a:xfrm>
        </p:grpSpPr>
        <p:sp>
          <p:nvSpPr>
            <p:cNvPr id="74" name="Rectángulo 73"/>
            <p:cNvSpPr/>
            <p:nvPr userDrawn="1"/>
          </p:nvSpPr>
          <p:spPr>
            <a:xfrm>
              <a:off x="263618" y="4891087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75" name="Rectángulo 74"/>
            <p:cNvSpPr/>
            <p:nvPr userDrawn="1"/>
          </p:nvSpPr>
          <p:spPr>
            <a:xfrm>
              <a:off x="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76" name="Grupo 75"/>
          <p:cNvGrpSpPr/>
          <p:nvPr userDrawn="1"/>
        </p:nvGrpSpPr>
        <p:grpSpPr>
          <a:xfrm>
            <a:off x="8557552" y="0"/>
            <a:ext cx="605001" cy="5164768"/>
            <a:chOff x="8557552" y="0"/>
            <a:chExt cx="605001" cy="5164768"/>
          </a:xfrm>
        </p:grpSpPr>
        <p:sp>
          <p:nvSpPr>
            <p:cNvPr id="77" name="Rectángulo 76"/>
            <p:cNvSpPr/>
            <p:nvPr userDrawn="1"/>
          </p:nvSpPr>
          <p:spPr>
            <a:xfrm>
              <a:off x="8557552" y="4912355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78" name="Rectángulo 77"/>
            <p:cNvSpPr/>
            <p:nvPr userDrawn="1"/>
          </p:nvSpPr>
          <p:spPr>
            <a:xfrm>
              <a:off x="904489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sp>
        <p:nvSpPr>
          <p:cNvPr id="79" name="Rectángulo 78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0" name="Rectángulo 79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1" name="Imagen 8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" name="Google Shape;1843;p22"/>
          <p:cNvGrpSpPr/>
          <p:nvPr/>
        </p:nvGrpSpPr>
        <p:grpSpPr>
          <a:xfrm>
            <a:off x="-558450" y="-47520"/>
            <a:ext cx="10861605" cy="5918282"/>
            <a:chOff x="-702437" y="-274288"/>
            <a:chExt cx="10861605" cy="5918282"/>
          </a:xfrm>
        </p:grpSpPr>
        <p:sp>
          <p:nvSpPr>
            <p:cNvPr id="1844" name="Google Shape;1844;p22"/>
            <p:cNvSpPr/>
            <p:nvPr/>
          </p:nvSpPr>
          <p:spPr>
            <a:xfrm>
              <a:off x="-702437" y="1798450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4877975" y="2437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-18116" y="-274288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22"/>
          <p:cNvGrpSpPr/>
          <p:nvPr/>
        </p:nvGrpSpPr>
        <p:grpSpPr>
          <a:xfrm>
            <a:off x="111325" y="205400"/>
            <a:ext cx="8841025" cy="4727775"/>
            <a:chOff x="111325" y="205400"/>
            <a:chExt cx="8841025" cy="4727775"/>
          </a:xfrm>
        </p:grpSpPr>
        <p:sp>
          <p:nvSpPr>
            <p:cNvPr id="1881" name="Google Shape;1881;p22"/>
            <p:cNvSpPr/>
            <p:nvPr/>
          </p:nvSpPr>
          <p:spPr>
            <a:xfrm>
              <a:off x="717975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483300" y="4921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459025" y="1438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200075" y="923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790900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410575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29950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254700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111325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1308800" y="2103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11692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198850" y="16251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829210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5139000" y="374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4144450" y="4658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8166750" y="4472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8688600" y="479766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8921450" y="4167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3139600" y="519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5165850" y="7742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2732300" y="2054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360850" y="4198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459025" y="45568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5803525" y="10177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5623163" y="6748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6905050" y="4431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8719500" y="10349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8476225" y="17126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2"/>
            <p:cNvSpPr/>
            <p:nvPr/>
          </p:nvSpPr>
          <p:spPr>
            <a:xfrm>
              <a:off x="8857850" y="15463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2"/>
            <p:cNvSpPr/>
            <p:nvPr/>
          </p:nvSpPr>
          <p:spPr>
            <a:xfrm>
              <a:off x="3285050" y="2769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2"/>
            <p:cNvSpPr/>
            <p:nvPr/>
          </p:nvSpPr>
          <p:spPr>
            <a:xfrm>
              <a:off x="6695400" y="307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2"/>
            <p:cNvSpPr/>
            <p:nvPr/>
          </p:nvSpPr>
          <p:spPr>
            <a:xfrm>
              <a:off x="4518375" y="3593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2"/>
            <p:cNvSpPr/>
            <p:nvPr/>
          </p:nvSpPr>
          <p:spPr>
            <a:xfrm>
              <a:off x="80681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2"/>
            <p:cNvSpPr/>
            <p:nvPr/>
          </p:nvSpPr>
          <p:spPr>
            <a:xfrm>
              <a:off x="515100" y="3084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2"/>
            <p:cNvSpPr/>
            <p:nvPr/>
          </p:nvSpPr>
          <p:spPr>
            <a:xfrm>
              <a:off x="46970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2"/>
            <p:cNvSpPr/>
            <p:nvPr/>
          </p:nvSpPr>
          <p:spPr>
            <a:xfrm>
              <a:off x="3791100" y="4871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2"/>
            <p:cNvSpPr/>
            <p:nvPr/>
          </p:nvSpPr>
          <p:spPr>
            <a:xfrm>
              <a:off x="4430375" y="49022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0" name="Google Shape;1930;p22"/>
          <p:cNvSpPr txBox="1">
            <a:spLocks noGrp="1"/>
          </p:cNvSpPr>
          <p:nvPr>
            <p:ph type="title" hasCustomPrompt="1"/>
          </p:nvPr>
        </p:nvSpPr>
        <p:spPr>
          <a:xfrm>
            <a:off x="713100" y="2769650"/>
            <a:ext cx="2258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1" name="Google Shape;1931;p22"/>
          <p:cNvSpPr txBox="1">
            <a:spLocks noGrp="1"/>
          </p:cNvSpPr>
          <p:nvPr>
            <p:ph type="subTitle" idx="1"/>
          </p:nvPr>
        </p:nvSpPr>
        <p:spPr>
          <a:xfrm>
            <a:off x="713100" y="3699340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32" name="Google Shape;1932;p22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769638"/>
            <a:ext cx="2258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3" name="Google Shape;1933;p22"/>
          <p:cNvSpPr txBox="1">
            <a:spLocks noGrp="1"/>
          </p:cNvSpPr>
          <p:nvPr>
            <p:ph type="subTitle" idx="3"/>
          </p:nvPr>
        </p:nvSpPr>
        <p:spPr>
          <a:xfrm>
            <a:off x="3442950" y="3699313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34" name="Google Shape;1934;p22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2769645"/>
            <a:ext cx="2258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5" name="Google Shape;1935;p22"/>
          <p:cNvSpPr txBox="1">
            <a:spLocks noGrp="1"/>
          </p:cNvSpPr>
          <p:nvPr>
            <p:ph type="subTitle" idx="5"/>
          </p:nvPr>
        </p:nvSpPr>
        <p:spPr>
          <a:xfrm>
            <a:off x="6172800" y="3699311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36" name="Google Shape;1936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2"/>
          <p:cNvGrpSpPr/>
          <p:nvPr/>
        </p:nvGrpSpPr>
        <p:grpSpPr>
          <a:xfrm>
            <a:off x="624900" y="251300"/>
            <a:ext cx="8141500" cy="3797400"/>
            <a:chOff x="624900" y="251300"/>
            <a:chExt cx="8141500" cy="3797400"/>
          </a:xfrm>
        </p:grpSpPr>
        <p:sp>
          <p:nvSpPr>
            <p:cNvPr id="15" name="Google Shape;15;p2"/>
            <p:cNvSpPr/>
            <p:nvPr/>
          </p:nvSpPr>
          <p:spPr>
            <a:xfrm>
              <a:off x="4251050" y="39542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71900" y="13187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111900" y="10478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02525" y="7810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008575" y="9662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244000" y="7236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64100" y="251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56025" y="15171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64000" y="8218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12850" y="862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04800" y="1088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17425" y="4092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10575" y="4500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24900" y="36045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76625" y="3863388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18875" y="34692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14150" y="3822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66450" y="1748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205200" y="19486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2"/>
          <p:cNvSpPr txBox="1">
            <a:spLocks noGrp="1"/>
          </p:cNvSpPr>
          <p:nvPr>
            <p:ph type="ctrTitle"/>
          </p:nvPr>
        </p:nvSpPr>
        <p:spPr>
          <a:xfrm>
            <a:off x="713100" y="1633475"/>
            <a:ext cx="4205700" cy="14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"/>
          <p:cNvSpPr txBox="1">
            <a:spLocks noGrp="1"/>
          </p:cNvSpPr>
          <p:nvPr>
            <p:ph type="subTitle" idx="1"/>
          </p:nvPr>
        </p:nvSpPr>
        <p:spPr>
          <a:xfrm>
            <a:off x="713175" y="3105625"/>
            <a:ext cx="42057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Rectángulo 126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8" name="Rectángulo 127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9" name="Imagen 1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  <p:grpSp>
        <p:nvGrpSpPr>
          <p:cNvPr id="130" name="Grupo 129"/>
          <p:cNvGrpSpPr/>
          <p:nvPr userDrawn="1"/>
        </p:nvGrpSpPr>
        <p:grpSpPr>
          <a:xfrm>
            <a:off x="46572" y="-56543"/>
            <a:ext cx="8870951" cy="5075236"/>
            <a:chOff x="133350" y="5746751"/>
            <a:chExt cx="8870951" cy="50752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1" name="Freeform 5"/>
            <p:cNvSpPr>
              <a:spLocks/>
            </p:cNvSpPr>
            <p:nvPr userDrawn="1"/>
          </p:nvSpPr>
          <p:spPr bwMode="auto">
            <a:xfrm>
              <a:off x="8850313" y="8193088"/>
              <a:ext cx="153988" cy="185737"/>
            </a:xfrm>
            <a:custGeom>
              <a:avLst/>
              <a:gdLst>
                <a:gd name="T0" fmla="*/ 50 w 50"/>
                <a:gd name="T1" fmla="*/ 96 h 96"/>
                <a:gd name="T2" fmla="*/ 0 w 50"/>
                <a:gd name="T3" fmla="*/ 48 h 96"/>
                <a:gd name="T4" fmla="*/ 50 w 50"/>
                <a:gd name="T5" fmla="*/ 0 h 96"/>
                <a:gd name="T6" fmla="*/ 50 w 50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96">
                  <a:moveTo>
                    <a:pt x="50" y="96"/>
                  </a:moveTo>
                  <a:cubicBezTo>
                    <a:pt x="41" y="72"/>
                    <a:pt x="30" y="52"/>
                    <a:pt x="0" y="48"/>
                  </a:cubicBezTo>
                  <a:cubicBezTo>
                    <a:pt x="29" y="43"/>
                    <a:pt x="42" y="24"/>
                    <a:pt x="50" y="0"/>
                  </a:cubicBezTo>
                  <a:cubicBezTo>
                    <a:pt x="50" y="32"/>
                    <a:pt x="50" y="64"/>
                    <a:pt x="5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2" name="Freeform 6"/>
            <p:cNvSpPr>
              <a:spLocks/>
            </p:cNvSpPr>
            <p:nvPr userDrawn="1"/>
          </p:nvSpPr>
          <p:spPr bwMode="auto">
            <a:xfrm>
              <a:off x="133350" y="8193088"/>
              <a:ext cx="150813" cy="185737"/>
            </a:xfrm>
            <a:custGeom>
              <a:avLst/>
              <a:gdLst>
                <a:gd name="T0" fmla="*/ 0 w 49"/>
                <a:gd name="T1" fmla="*/ 0 h 96"/>
                <a:gd name="T2" fmla="*/ 49 w 49"/>
                <a:gd name="T3" fmla="*/ 48 h 96"/>
                <a:gd name="T4" fmla="*/ 0 w 49"/>
                <a:gd name="T5" fmla="*/ 96 h 96"/>
                <a:gd name="T6" fmla="*/ 0 w 4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96">
                  <a:moveTo>
                    <a:pt x="0" y="0"/>
                  </a:moveTo>
                  <a:cubicBezTo>
                    <a:pt x="8" y="24"/>
                    <a:pt x="20" y="43"/>
                    <a:pt x="49" y="48"/>
                  </a:cubicBezTo>
                  <a:cubicBezTo>
                    <a:pt x="20" y="52"/>
                    <a:pt x="7" y="71"/>
                    <a:pt x="0" y="96"/>
                  </a:cubicBezTo>
                  <a:cubicBezTo>
                    <a:pt x="0" y="64"/>
                    <a:pt x="0" y="3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3" name="Freeform 7"/>
            <p:cNvSpPr>
              <a:spLocks/>
            </p:cNvSpPr>
            <p:nvPr userDrawn="1"/>
          </p:nvSpPr>
          <p:spPr bwMode="auto">
            <a:xfrm>
              <a:off x="133350" y="8766175"/>
              <a:ext cx="134938" cy="153987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4" name="Freeform 8"/>
            <p:cNvSpPr>
              <a:spLocks/>
            </p:cNvSpPr>
            <p:nvPr userDrawn="1"/>
          </p:nvSpPr>
          <p:spPr bwMode="auto">
            <a:xfrm>
              <a:off x="133350" y="7650163"/>
              <a:ext cx="134938" cy="155575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5" name="Freeform 9"/>
            <p:cNvSpPr>
              <a:spLocks/>
            </p:cNvSpPr>
            <p:nvPr userDrawn="1"/>
          </p:nvSpPr>
          <p:spPr bwMode="auto">
            <a:xfrm>
              <a:off x="8869363" y="7650163"/>
              <a:ext cx="134938" cy="155575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6" name="Freeform 10"/>
            <p:cNvSpPr>
              <a:spLocks/>
            </p:cNvSpPr>
            <p:nvPr userDrawn="1"/>
          </p:nvSpPr>
          <p:spPr bwMode="auto">
            <a:xfrm>
              <a:off x="8869363" y="8766175"/>
              <a:ext cx="134938" cy="153987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7" name="Freeform 11"/>
            <p:cNvSpPr>
              <a:spLocks/>
            </p:cNvSpPr>
            <p:nvPr userDrawn="1"/>
          </p:nvSpPr>
          <p:spPr bwMode="auto">
            <a:xfrm>
              <a:off x="133350" y="9347200"/>
              <a:ext cx="85725" cy="107950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8" name="Freeform 12"/>
            <p:cNvSpPr>
              <a:spLocks/>
            </p:cNvSpPr>
            <p:nvPr userDrawn="1"/>
          </p:nvSpPr>
          <p:spPr bwMode="auto">
            <a:xfrm>
              <a:off x="8918575" y="9347200"/>
              <a:ext cx="85725" cy="107950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9" name="Freeform 13"/>
            <p:cNvSpPr>
              <a:spLocks/>
            </p:cNvSpPr>
            <p:nvPr userDrawn="1"/>
          </p:nvSpPr>
          <p:spPr bwMode="auto">
            <a:xfrm>
              <a:off x="133350" y="7115175"/>
              <a:ext cx="85725" cy="109537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0" name="Freeform 14"/>
            <p:cNvSpPr>
              <a:spLocks/>
            </p:cNvSpPr>
            <p:nvPr userDrawn="1"/>
          </p:nvSpPr>
          <p:spPr bwMode="auto">
            <a:xfrm>
              <a:off x="8918575" y="7115175"/>
              <a:ext cx="85725" cy="109537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1" name="Freeform 15"/>
            <p:cNvSpPr>
              <a:spLocks/>
            </p:cNvSpPr>
            <p:nvPr userDrawn="1"/>
          </p:nvSpPr>
          <p:spPr bwMode="auto">
            <a:xfrm>
              <a:off x="133350" y="992028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2" name="Freeform 16"/>
            <p:cNvSpPr>
              <a:spLocks/>
            </p:cNvSpPr>
            <p:nvPr userDrawn="1"/>
          </p:nvSpPr>
          <p:spPr bwMode="auto">
            <a:xfrm>
              <a:off x="133350" y="657383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3" name="Freeform 17"/>
            <p:cNvSpPr>
              <a:spLocks/>
            </p:cNvSpPr>
            <p:nvPr userDrawn="1"/>
          </p:nvSpPr>
          <p:spPr bwMode="auto">
            <a:xfrm>
              <a:off x="8951913" y="657383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1"/>
                    <a:pt x="0" y="25"/>
                  </a:cubicBezTo>
                  <a:cubicBezTo>
                    <a:pt x="6" y="16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4" name="Freeform 18"/>
            <p:cNvSpPr>
              <a:spLocks/>
            </p:cNvSpPr>
            <p:nvPr userDrawn="1"/>
          </p:nvSpPr>
          <p:spPr bwMode="auto">
            <a:xfrm>
              <a:off x="8951913" y="992028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2"/>
                    <a:pt x="0" y="25"/>
                  </a:cubicBezTo>
                  <a:cubicBezTo>
                    <a:pt x="6" y="17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5" name="Freeform 19"/>
            <p:cNvSpPr>
              <a:spLocks/>
            </p:cNvSpPr>
            <p:nvPr userDrawn="1"/>
          </p:nvSpPr>
          <p:spPr bwMode="auto">
            <a:xfrm>
              <a:off x="3795713" y="7800975"/>
              <a:ext cx="655638" cy="411162"/>
            </a:xfrm>
            <a:custGeom>
              <a:avLst/>
              <a:gdLst>
                <a:gd name="T0" fmla="*/ 213 w 213"/>
                <a:gd name="T1" fmla="*/ 106 h 212"/>
                <a:gd name="T2" fmla="*/ 107 w 213"/>
                <a:gd name="T3" fmla="*/ 212 h 212"/>
                <a:gd name="T4" fmla="*/ 0 w 213"/>
                <a:gd name="T5" fmla="*/ 106 h 212"/>
                <a:gd name="T6" fmla="*/ 106 w 213"/>
                <a:gd name="T7" fmla="*/ 0 h 212"/>
                <a:gd name="T8" fmla="*/ 213 w 213"/>
                <a:gd name="T9" fmla="*/ 10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212">
                  <a:moveTo>
                    <a:pt x="213" y="106"/>
                  </a:moveTo>
                  <a:cubicBezTo>
                    <a:pt x="150" y="114"/>
                    <a:pt x="115" y="148"/>
                    <a:pt x="107" y="212"/>
                  </a:cubicBezTo>
                  <a:cubicBezTo>
                    <a:pt x="98" y="149"/>
                    <a:pt x="64" y="113"/>
                    <a:pt x="0" y="106"/>
                  </a:cubicBezTo>
                  <a:cubicBezTo>
                    <a:pt x="62" y="97"/>
                    <a:pt x="98" y="64"/>
                    <a:pt x="106" y="0"/>
                  </a:cubicBezTo>
                  <a:cubicBezTo>
                    <a:pt x="116" y="62"/>
                    <a:pt x="150" y="98"/>
                    <a:pt x="213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6" name="Freeform 20"/>
            <p:cNvSpPr>
              <a:spLocks/>
            </p:cNvSpPr>
            <p:nvPr userDrawn="1"/>
          </p:nvSpPr>
          <p:spPr bwMode="auto">
            <a:xfrm>
              <a:off x="4683125" y="7799388"/>
              <a:ext cx="658813" cy="412750"/>
            </a:xfrm>
            <a:custGeom>
              <a:avLst/>
              <a:gdLst>
                <a:gd name="T0" fmla="*/ 214 w 214"/>
                <a:gd name="T1" fmla="*/ 106 h 213"/>
                <a:gd name="T2" fmla="*/ 106 w 214"/>
                <a:gd name="T3" fmla="*/ 213 h 213"/>
                <a:gd name="T4" fmla="*/ 0 w 214"/>
                <a:gd name="T5" fmla="*/ 107 h 213"/>
                <a:gd name="T6" fmla="*/ 107 w 214"/>
                <a:gd name="T7" fmla="*/ 0 h 213"/>
                <a:gd name="T8" fmla="*/ 214 w 214"/>
                <a:gd name="T9" fmla="*/ 1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">
                  <a:moveTo>
                    <a:pt x="214" y="106"/>
                  </a:moveTo>
                  <a:cubicBezTo>
                    <a:pt x="141" y="123"/>
                    <a:pt x="124" y="141"/>
                    <a:pt x="106" y="213"/>
                  </a:cubicBezTo>
                  <a:cubicBezTo>
                    <a:pt x="98" y="151"/>
                    <a:pt x="65" y="115"/>
                    <a:pt x="0" y="107"/>
                  </a:cubicBezTo>
                  <a:cubicBezTo>
                    <a:pt x="63" y="98"/>
                    <a:pt x="99" y="64"/>
                    <a:pt x="107" y="0"/>
                  </a:cubicBezTo>
                  <a:cubicBezTo>
                    <a:pt x="115" y="64"/>
                    <a:pt x="151" y="99"/>
                    <a:pt x="214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7" name="Freeform 21"/>
            <p:cNvSpPr>
              <a:spLocks/>
            </p:cNvSpPr>
            <p:nvPr userDrawn="1"/>
          </p:nvSpPr>
          <p:spPr bwMode="auto">
            <a:xfrm>
              <a:off x="4683125" y="8366125"/>
              <a:ext cx="639763" cy="392112"/>
            </a:xfrm>
            <a:custGeom>
              <a:avLst/>
              <a:gdLst>
                <a:gd name="T0" fmla="*/ 0 w 208"/>
                <a:gd name="T1" fmla="*/ 102 h 202"/>
                <a:gd name="T2" fmla="*/ 104 w 208"/>
                <a:gd name="T3" fmla="*/ 0 h 202"/>
                <a:gd name="T4" fmla="*/ 139 w 208"/>
                <a:gd name="T5" fmla="*/ 67 h 202"/>
                <a:gd name="T6" fmla="*/ 208 w 208"/>
                <a:gd name="T7" fmla="*/ 99 h 202"/>
                <a:gd name="T8" fmla="*/ 141 w 208"/>
                <a:gd name="T9" fmla="*/ 136 h 202"/>
                <a:gd name="T10" fmla="*/ 104 w 208"/>
                <a:gd name="T11" fmla="*/ 202 h 202"/>
                <a:gd name="T12" fmla="*/ 0 w 208"/>
                <a:gd name="T13" fmla="*/ 1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202">
                  <a:moveTo>
                    <a:pt x="0" y="102"/>
                  </a:moveTo>
                  <a:cubicBezTo>
                    <a:pt x="64" y="93"/>
                    <a:pt x="98" y="59"/>
                    <a:pt x="104" y="0"/>
                  </a:cubicBezTo>
                  <a:cubicBezTo>
                    <a:pt x="115" y="21"/>
                    <a:pt x="124" y="47"/>
                    <a:pt x="139" y="67"/>
                  </a:cubicBezTo>
                  <a:cubicBezTo>
                    <a:pt x="156" y="90"/>
                    <a:pt x="184" y="97"/>
                    <a:pt x="208" y="99"/>
                  </a:cubicBezTo>
                  <a:cubicBezTo>
                    <a:pt x="187" y="110"/>
                    <a:pt x="159" y="118"/>
                    <a:pt x="141" y="136"/>
                  </a:cubicBezTo>
                  <a:cubicBezTo>
                    <a:pt x="123" y="153"/>
                    <a:pt x="115" y="181"/>
                    <a:pt x="104" y="202"/>
                  </a:cubicBezTo>
                  <a:cubicBezTo>
                    <a:pt x="98" y="145"/>
                    <a:pt x="64" y="110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8" name="Freeform 22"/>
            <p:cNvSpPr>
              <a:spLocks/>
            </p:cNvSpPr>
            <p:nvPr userDrawn="1"/>
          </p:nvSpPr>
          <p:spPr bwMode="auto">
            <a:xfrm>
              <a:off x="3795713" y="8356600"/>
              <a:ext cx="658813" cy="414337"/>
            </a:xfrm>
            <a:custGeom>
              <a:avLst/>
              <a:gdLst>
                <a:gd name="T0" fmla="*/ 214 w 214"/>
                <a:gd name="T1" fmla="*/ 107 h 214"/>
                <a:gd name="T2" fmla="*/ 107 w 214"/>
                <a:gd name="T3" fmla="*/ 214 h 214"/>
                <a:gd name="T4" fmla="*/ 0 w 214"/>
                <a:gd name="T5" fmla="*/ 107 h 214"/>
                <a:gd name="T6" fmla="*/ 106 w 214"/>
                <a:gd name="T7" fmla="*/ 0 h 214"/>
                <a:gd name="T8" fmla="*/ 214 w 214"/>
                <a:gd name="T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214" y="107"/>
                  </a:moveTo>
                  <a:cubicBezTo>
                    <a:pt x="150" y="115"/>
                    <a:pt x="115" y="150"/>
                    <a:pt x="107" y="214"/>
                  </a:cubicBezTo>
                  <a:cubicBezTo>
                    <a:pt x="98" y="151"/>
                    <a:pt x="64" y="114"/>
                    <a:pt x="0" y="107"/>
                  </a:cubicBezTo>
                  <a:cubicBezTo>
                    <a:pt x="62" y="98"/>
                    <a:pt x="99" y="65"/>
                    <a:pt x="106" y="0"/>
                  </a:cubicBezTo>
                  <a:cubicBezTo>
                    <a:pt x="115" y="63"/>
                    <a:pt x="150" y="99"/>
                    <a:pt x="214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9" name="Freeform 23"/>
            <p:cNvSpPr>
              <a:spLocks/>
            </p:cNvSpPr>
            <p:nvPr userDrawn="1"/>
          </p:nvSpPr>
          <p:spPr bwMode="auto">
            <a:xfrm>
              <a:off x="4238625" y="8072438"/>
              <a:ext cx="671513" cy="417512"/>
            </a:xfrm>
            <a:custGeom>
              <a:avLst/>
              <a:gdLst>
                <a:gd name="T0" fmla="*/ 107 w 218"/>
                <a:gd name="T1" fmla="*/ 216 h 216"/>
                <a:gd name="T2" fmla="*/ 0 w 218"/>
                <a:gd name="T3" fmla="*/ 110 h 216"/>
                <a:gd name="T4" fmla="*/ 105 w 218"/>
                <a:gd name="T5" fmla="*/ 0 h 216"/>
                <a:gd name="T6" fmla="*/ 218 w 218"/>
                <a:gd name="T7" fmla="*/ 111 h 216"/>
                <a:gd name="T8" fmla="*/ 107 w 2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6">
                  <a:moveTo>
                    <a:pt x="107" y="216"/>
                  </a:moveTo>
                  <a:cubicBezTo>
                    <a:pt x="98" y="153"/>
                    <a:pt x="64" y="118"/>
                    <a:pt x="0" y="110"/>
                  </a:cubicBezTo>
                  <a:cubicBezTo>
                    <a:pt x="63" y="102"/>
                    <a:pt x="99" y="67"/>
                    <a:pt x="105" y="0"/>
                  </a:cubicBezTo>
                  <a:cubicBezTo>
                    <a:pt x="135" y="86"/>
                    <a:pt x="136" y="87"/>
                    <a:pt x="218" y="111"/>
                  </a:cubicBezTo>
                  <a:cubicBezTo>
                    <a:pt x="150" y="118"/>
                    <a:pt x="115" y="152"/>
                    <a:pt x="107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0" name="Freeform 24"/>
            <p:cNvSpPr>
              <a:spLocks/>
            </p:cNvSpPr>
            <p:nvPr userDrawn="1"/>
          </p:nvSpPr>
          <p:spPr bwMode="auto">
            <a:xfrm>
              <a:off x="3376613" y="8091488"/>
              <a:ext cx="609600" cy="385762"/>
            </a:xfrm>
            <a:custGeom>
              <a:avLst/>
              <a:gdLst>
                <a:gd name="T0" fmla="*/ 0 w 198"/>
                <a:gd name="T1" fmla="*/ 100 h 199"/>
                <a:gd name="T2" fmla="*/ 99 w 198"/>
                <a:gd name="T3" fmla="*/ 0 h 199"/>
                <a:gd name="T4" fmla="*/ 198 w 198"/>
                <a:gd name="T5" fmla="*/ 100 h 199"/>
                <a:gd name="T6" fmla="*/ 99 w 198"/>
                <a:gd name="T7" fmla="*/ 199 h 199"/>
                <a:gd name="T8" fmla="*/ 0 w 198"/>
                <a:gd name="T9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9">
                  <a:moveTo>
                    <a:pt x="0" y="100"/>
                  </a:moveTo>
                  <a:cubicBezTo>
                    <a:pt x="58" y="91"/>
                    <a:pt x="90" y="59"/>
                    <a:pt x="99" y="0"/>
                  </a:cubicBezTo>
                  <a:cubicBezTo>
                    <a:pt x="107" y="59"/>
                    <a:pt x="139" y="91"/>
                    <a:pt x="198" y="100"/>
                  </a:cubicBezTo>
                  <a:cubicBezTo>
                    <a:pt x="140" y="108"/>
                    <a:pt x="107" y="140"/>
                    <a:pt x="99" y="199"/>
                  </a:cubicBezTo>
                  <a:cubicBezTo>
                    <a:pt x="90" y="142"/>
                    <a:pt x="59" y="107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1" name="Freeform 25"/>
            <p:cNvSpPr>
              <a:spLocks/>
            </p:cNvSpPr>
            <p:nvPr userDrawn="1"/>
          </p:nvSpPr>
          <p:spPr bwMode="auto">
            <a:xfrm>
              <a:off x="5164138" y="8105775"/>
              <a:ext cx="593725" cy="371475"/>
            </a:xfrm>
            <a:custGeom>
              <a:avLst/>
              <a:gdLst>
                <a:gd name="T0" fmla="*/ 193 w 193"/>
                <a:gd name="T1" fmla="*/ 94 h 192"/>
                <a:gd name="T2" fmla="*/ 95 w 193"/>
                <a:gd name="T3" fmla="*/ 192 h 192"/>
                <a:gd name="T4" fmla="*/ 0 w 193"/>
                <a:gd name="T5" fmla="*/ 95 h 192"/>
                <a:gd name="T6" fmla="*/ 63 w 193"/>
                <a:gd name="T7" fmla="*/ 60 h 192"/>
                <a:gd name="T8" fmla="*/ 96 w 193"/>
                <a:gd name="T9" fmla="*/ 0 h 192"/>
                <a:gd name="T10" fmla="*/ 193 w 193"/>
                <a:gd name="T11" fmla="*/ 9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192">
                  <a:moveTo>
                    <a:pt x="193" y="94"/>
                  </a:moveTo>
                  <a:cubicBezTo>
                    <a:pt x="135" y="101"/>
                    <a:pt x="103" y="133"/>
                    <a:pt x="95" y="192"/>
                  </a:cubicBezTo>
                  <a:cubicBezTo>
                    <a:pt x="86" y="134"/>
                    <a:pt x="55" y="101"/>
                    <a:pt x="0" y="95"/>
                  </a:cubicBezTo>
                  <a:cubicBezTo>
                    <a:pt x="20" y="85"/>
                    <a:pt x="46" y="77"/>
                    <a:pt x="63" y="60"/>
                  </a:cubicBezTo>
                  <a:cubicBezTo>
                    <a:pt x="79" y="44"/>
                    <a:pt x="87" y="18"/>
                    <a:pt x="96" y="0"/>
                  </a:cubicBezTo>
                  <a:cubicBezTo>
                    <a:pt x="112" y="65"/>
                    <a:pt x="134" y="78"/>
                    <a:pt x="19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2" name="Freeform 26"/>
            <p:cNvSpPr>
              <a:spLocks/>
            </p:cNvSpPr>
            <p:nvPr userDrawn="1"/>
          </p:nvSpPr>
          <p:spPr bwMode="auto">
            <a:xfrm>
              <a:off x="4276725" y="7542213"/>
              <a:ext cx="584200" cy="369887"/>
            </a:xfrm>
            <a:custGeom>
              <a:avLst/>
              <a:gdLst>
                <a:gd name="T0" fmla="*/ 190 w 190"/>
                <a:gd name="T1" fmla="*/ 96 h 191"/>
                <a:gd name="T2" fmla="*/ 95 w 190"/>
                <a:gd name="T3" fmla="*/ 191 h 191"/>
                <a:gd name="T4" fmla="*/ 0 w 190"/>
                <a:gd name="T5" fmla="*/ 96 h 191"/>
                <a:gd name="T6" fmla="*/ 95 w 190"/>
                <a:gd name="T7" fmla="*/ 0 h 191"/>
                <a:gd name="T8" fmla="*/ 190 w 190"/>
                <a:gd name="T9" fmla="*/ 9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90" y="96"/>
                  </a:moveTo>
                  <a:cubicBezTo>
                    <a:pt x="134" y="104"/>
                    <a:pt x="102" y="134"/>
                    <a:pt x="95" y="191"/>
                  </a:cubicBezTo>
                  <a:cubicBezTo>
                    <a:pt x="87" y="135"/>
                    <a:pt x="56" y="103"/>
                    <a:pt x="0" y="96"/>
                  </a:cubicBezTo>
                  <a:cubicBezTo>
                    <a:pt x="55" y="88"/>
                    <a:pt x="88" y="57"/>
                    <a:pt x="95" y="0"/>
                  </a:cubicBezTo>
                  <a:cubicBezTo>
                    <a:pt x="103" y="57"/>
                    <a:pt x="134" y="88"/>
                    <a:pt x="19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3" name="Freeform 27"/>
            <p:cNvSpPr>
              <a:spLocks/>
            </p:cNvSpPr>
            <p:nvPr userDrawn="1"/>
          </p:nvSpPr>
          <p:spPr bwMode="auto">
            <a:xfrm>
              <a:off x="4276725" y="8659813"/>
              <a:ext cx="581025" cy="373062"/>
            </a:xfrm>
            <a:custGeom>
              <a:avLst/>
              <a:gdLst>
                <a:gd name="T0" fmla="*/ 189 w 189"/>
                <a:gd name="T1" fmla="*/ 94 h 193"/>
                <a:gd name="T2" fmla="*/ 94 w 189"/>
                <a:gd name="T3" fmla="*/ 193 h 193"/>
                <a:gd name="T4" fmla="*/ 0 w 189"/>
                <a:gd name="T5" fmla="*/ 95 h 193"/>
                <a:gd name="T6" fmla="*/ 95 w 189"/>
                <a:gd name="T7" fmla="*/ 0 h 193"/>
                <a:gd name="T8" fmla="*/ 189 w 189"/>
                <a:gd name="T9" fmla="*/ 9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3">
                  <a:moveTo>
                    <a:pt x="189" y="94"/>
                  </a:moveTo>
                  <a:cubicBezTo>
                    <a:pt x="127" y="109"/>
                    <a:pt x="115" y="121"/>
                    <a:pt x="94" y="193"/>
                  </a:cubicBezTo>
                  <a:cubicBezTo>
                    <a:pt x="87" y="134"/>
                    <a:pt x="56" y="102"/>
                    <a:pt x="0" y="95"/>
                  </a:cubicBezTo>
                  <a:cubicBezTo>
                    <a:pt x="55" y="87"/>
                    <a:pt x="87" y="56"/>
                    <a:pt x="95" y="0"/>
                  </a:cubicBezTo>
                  <a:cubicBezTo>
                    <a:pt x="103" y="56"/>
                    <a:pt x="133" y="87"/>
                    <a:pt x="189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4" name="Freeform 28"/>
            <p:cNvSpPr>
              <a:spLocks/>
            </p:cNvSpPr>
            <p:nvPr userDrawn="1"/>
          </p:nvSpPr>
          <p:spPr bwMode="auto">
            <a:xfrm>
              <a:off x="5607050" y="8388350"/>
              <a:ext cx="579438" cy="352425"/>
            </a:xfrm>
            <a:custGeom>
              <a:avLst/>
              <a:gdLst>
                <a:gd name="T0" fmla="*/ 95 w 188"/>
                <a:gd name="T1" fmla="*/ 0 h 182"/>
                <a:gd name="T2" fmla="*/ 188 w 188"/>
                <a:gd name="T3" fmla="*/ 90 h 182"/>
                <a:gd name="T4" fmla="*/ 95 w 188"/>
                <a:gd name="T5" fmla="*/ 182 h 182"/>
                <a:gd name="T6" fmla="*/ 0 w 188"/>
                <a:gd name="T7" fmla="*/ 91 h 182"/>
                <a:gd name="T8" fmla="*/ 95 w 188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2">
                  <a:moveTo>
                    <a:pt x="95" y="0"/>
                  </a:moveTo>
                  <a:cubicBezTo>
                    <a:pt x="104" y="53"/>
                    <a:pt x="133" y="83"/>
                    <a:pt x="188" y="90"/>
                  </a:cubicBezTo>
                  <a:cubicBezTo>
                    <a:pt x="135" y="99"/>
                    <a:pt x="103" y="127"/>
                    <a:pt x="95" y="182"/>
                  </a:cubicBezTo>
                  <a:cubicBezTo>
                    <a:pt x="86" y="128"/>
                    <a:pt x="55" y="98"/>
                    <a:pt x="0" y="91"/>
                  </a:cubicBezTo>
                  <a:cubicBezTo>
                    <a:pt x="54" y="83"/>
                    <a:pt x="86" y="55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5" name="Freeform 29"/>
            <p:cNvSpPr>
              <a:spLocks/>
            </p:cNvSpPr>
            <p:nvPr userDrawn="1"/>
          </p:nvSpPr>
          <p:spPr bwMode="auto">
            <a:xfrm>
              <a:off x="2946400" y="8386763"/>
              <a:ext cx="574675" cy="354012"/>
            </a:xfrm>
            <a:custGeom>
              <a:avLst/>
              <a:gdLst>
                <a:gd name="T0" fmla="*/ 187 w 187"/>
                <a:gd name="T1" fmla="*/ 92 h 183"/>
                <a:gd name="T2" fmla="*/ 95 w 187"/>
                <a:gd name="T3" fmla="*/ 183 h 183"/>
                <a:gd name="T4" fmla="*/ 0 w 187"/>
                <a:gd name="T5" fmla="*/ 92 h 183"/>
                <a:gd name="T6" fmla="*/ 95 w 187"/>
                <a:gd name="T7" fmla="*/ 0 h 183"/>
                <a:gd name="T8" fmla="*/ 187 w 187"/>
                <a:gd name="T9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3">
                  <a:moveTo>
                    <a:pt x="187" y="92"/>
                  </a:moveTo>
                  <a:cubicBezTo>
                    <a:pt x="134" y="100"/>
                    <a:pt x="104" y="129"/>
                    <a:pt x="95" y="183"/>
                  </a:cubicBezTo>
                  <a:cubicBezTo>
                    <a:pt x="86" y="129"/>
                    <a:pt x="55" y="98"/>
                    <a:pt x="0" y="92"/>
                  </a:cubicBezTo>
                  <a:cubicBezTo>
                    <a:pt x="54" y="84"/>
                    <a:pt x="86" y="55"/>
                    <a:pt x="95" y="0"/>
                  </a:cubicBezTo>
                  <a:cubicBezTo>
                    <a:pt x="104" y="54"/>
                    <a:pt x="133" y="84"/>
                    <a:pt x="18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6" name="Freeform 30"/>
            <p:cNvSpPr>
              <a:spLocks/>
            </p:cNvSpPr>
            <p:nvPr userDrawn="1"/>
          </p:nvSpPr>
          <p:spPr bwMode="auto">
            <a:xfrm>
              <a:off x="2957513" y="7827963"/>
              <a:ext cx="563563" cy="347662"/>
            </a:xfrm>
            <a:custGeom>
              <a:avLst/>
              <a:gdLst>
                <a:gd name="T0" fmla="*/ 0 w 183"/>
                <a:gd name="T1" fmla="*/ 89 h 179"/>
                <a:gd name="T2" fmla="*/ 91 w 183"/>
                <a:gd name="T3" fmla="*/ 0 h 179"/>
                <a:gd name="T4" fmla="*/ 183 w 183"/>
                <a:gd name="T5" fmla="*/ 92 h 179"/>
                <a:gd name="T6" fmla="*/ 93 w 183"/>
                <a:gd name="T7" fmla="*/ 179 h 179"/>
                <a:gd name="T8" fmla="*/ 60 w 183"/>
                <a:gd name="T9" fmla="*/ 121 h 179"/>
                <a:gd name="T10" fmla="*/ 0 w 183"/>
                <a:gd name="T1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79">
                  <a:moveTo>
                    <a:pt x="0" y="89"/>
                  </a:moveTo>
                  <a:cubicBezTo>
                    <a:pt x="51" y="85"/>
                    <a:pt x="82" y="55"/>
                    <a:pt x="91" y="0"/>
                  </a:cubicBezTo>
                  <a:cubicBezTo>
                    <a:pt x="99" y="54"/>
                    <a:pt x="130" y="84"/>
                    <a:pt x="183" y="92"/>
                  </a:cubicBezTo>
                  <a:cubicBezTo>
                    <a:pt x="130" y="100"/>
                    <a:pt x="99" y="129"/>
                    <a:pt x="93" y="179"/>
                  </a:cubicBezTo>
                  <a:cubicBezTo>
                    <a:pt x="83" y="160"/>
                    <a:pt x="75" y="136"/>
                    <a:pt x="60" y="121"/>
                  </a:cubicBezTo>
                  <a:cubicBezTo>
                    <a:pt x="44" y="106"/>
                    <a:pt x="20" y="99"/>
                    <a:pt x="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7" name="Freeform 31"/>
            <p:cNvSpPr>
              <a:spLocks/>
            </p:cNvSpPr>
            <p:nvPr userDrawn="1"/>
          </p:nvSpPr>
          <p:spPr bwMode="auto">
            <a:xfrm>
              <a:off x="5607050" y="7827963"/>
              <a:ext cx="585788" cy="361950"/>
            </a:xfrm>
            <a:custGeom>
              <a:avLst/>
              <a:gdLst>
                <a:gd name="T0" fmla="*/ 190 w 190"/>
                <a:gd name="T1" fmla="*/ 89 h 187"/>
                <a:gd name="T2" fmla="*/ 94 w 190"/>
                <a:gd name="T3" fmla="*/ 187 h 187"/>
                <a:gd name="T4" fmla="*/ 0 w 190"/>
                <a:gd name="T5" fmla="*/ 92 h 187"/>
                <a:gd name="T6" fmla="*/ 94 w 190"/>
                <a:gd name="T7" fmla="*/ 0 h 187"/>
                <a:gd name="T8" fmla="*/ 190 w 190"/>
                <a:gd name="T9" fmla="*/ 8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7">
                  <a:moveTo>
                    <a:pt x="190" y="89"/>
                  </a:moveTo>
                  <a:cubicBezTo>
                    <a:pt x="114" y="121"/>
                    <a:pt x="114" y="121"/>
                    <a:pt x="94" y="187"/>
                  </a:cubicBezTo>
                  <a:cubicBezTo>
                    <a:pt x="86" y="129"/>
                    <a:pt x="55" y="99"/>
                    <a:pt x="0" y="92"/>
                  </a:cubicBezTo>
                  <a:cubicBezTo>
                    <a:pt x="54" y="84"/>
                    <a:pt x="86" y="56"/>
                    <a:pt x="94" y="0"/>
                  </a:cubicBezTo>
                  <a:cubicBezTo>
                    <a:pt x="104" y="53"/>
                    <a:pt x="132" y="85"/>
                    <a:pt x="19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8" name="Freeform 32"/>
            <p:cNvSpPr>
              <a:spLocks/>
            </p:cNvSpPr>
            <p:nvPr userDrawn="1"/>
          </p:nvSpPr>
          <p:spPr bwMode="auto">
            <a:xfrm>
              <a:off x="5181600" y="8678863"/>
              <a:ext cx="533400" cy="334962"/>
            </a:xfrm>
            <a:custGeom>
              <a:avLst/>
              <a:gdLst>
                <a:gd name="T0" fmla="*/ 173 w 173"/>
                <a:gd name="T1" fmla="*/ 87 h 173"/>
                <a:gd name="T2" fmla="*/ 89 w 173"/>
                <a:gd name="T3" fmla="*/ 173 h 173"/>
                <a:gd name="T4" fmla="*/ 0 w 173"/>
                <a:gd name="T5" fmla="*/ 85 h 173"/>
                <a:gd name="T6" fmla="*/ 87 w 173"/>
                <a:gd name="T7" fmla="*/ 0 h 173"/>
                <a:gd name="T8" fmla="*/ 118 w 173"/>
                <a:gd name="T9" fmla="*/ 56 h 173"/>
                <a:gd name="T10" fmla="*/ 173 w 173"/>
                <a:gd name="T11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3">
                  <a:moveTo>
                    <a:pt x="173" y="87"/>
                  </a:moveTo>
                  <a:cubicBezTo>
                    <a:pt x="125" y="93"/>
                    <a:pt x="97" y="122"/>
                    <a:pt x="89" y="173"/>
                  </a:cubicBezTo>
                  <a:cubicBezTo>
                    <a:pt x="80" y="122"/>
                    <a:pt x="53" y="92"/>
                    <a:pt x="0" y="85"/>
                  </a:cubicBezTo>
                  <a:cubicBezTo>
                    <a:pt x="51" y="77"/>
                    <a:pt x="81" y="48"/>
                    <a:pt x="87" y="0"/>
                  </a:cubicBezTo>
                  <a:cubicBezTo>
                    <a:pt x="96" y="19"/>
                    <a:pt x="103" y="41"/>
                    <a:pt x="118" y="56"/>
                  </a:cubicBezTo>
                  <a:cubicBezTo>
                    <a:pt x="132" y="70"/>
                    <a:pt x="155" y="77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9" name="Freeform 33"/>
            <p:cNvSpPr>
              <a:spLocks/>
            </p:cNvSpPr>
            <p:nvPr userDrawn="1"/>
          </p:nvSpPr>
          <p:spPr bwMode="auto">
            <a:xfrm>
              <a:off x="3408363" y="7556500"/>
              <a:ext cx="544513" cy="341312"/>
            </a:xfrm>
            <a:custGeom>
              <a:avLst/>
              <a:gdLst>
                <a:gd name="T0" fmla="*/ 89 w 177"/>
                <a:gd name="T1" fmla="*/ 0 h 176"/>
                <a:gd name="T2" fmla="*/ 177 w 177"/>
                <a:gd name="T3" fmla="*/ 88 h 176"/>
                <a:gd name="T4" fmla="*/ 89 w 177"/>
                <a:gd name="T5" fmla="*/ 176 h 176"/>
                <a:gd name="T6" fmla="*/ 0 w 177"/>
                <a:gd name="T7" fmla="*/ 88 h 176"/>
                <a:gd name="T8" fmla="*/ 89 w 177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6">
                  <a:moveTo>
                    <a:pt x="89" y="0"/>
                  </a:moveTo>
                  <a:cubicBezTo>
                    <a:pt x="97" y="51"/>
                    <a:pt x="126" y="80"/>
                    <a:pt x="177" y="88"/>
                  </a:cubicBezTo>
                  <a:cubicBezTo>
                    <a:pt x="126" y="96"/>
                    <a:pt x="97" y="124"/>
                    <a:pt x="89" y="176"/>
                  </a:cubicBezTo>
                  <a:cubicBezTo>
                    <a:pt x="81" y="125"/>
                    <a:pt x="52" y="95"/>
                    <a:pt x="0" y="88"/>
                  </a:cubicBezTo>
                  <a:cubicBezTo>
                    <a:pt x="51" y="80"/>
                    <a:pt x="81" y="52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0" name="Freeform 34"/>
            <p:cNvSpPr>
              <a:spLocks/>
            </p:cNvSpPr>
            <p:nvPr userDrawn="1"/>
          </p:nvSpPr>
          <p:spPr bwMode="auto">
            <a:xfrm>
              <a:off x="5207000" y="7564438"/>
              <a:ext cx="520700" cy="328612"/>
            </a:xfrm>
            <a:custGeom>
              <a:avLst/>
              <a:gdLst>
                <a:gd name="T0" fmla="*/ 83 w 169"/>
                <a:gd name="T1" fmla="*/ 0 h 169"/>
                <a:gd name="T2" fmla="*/ 169 w 169"/>
                <a:gd name="T3" fmla="*/ 83 h 169"/>
                <a:gd name="T4" fmla="*/ 83 w 169"/>
                <a:gd name="T5" fmla="*/ 169 h 169"/>
                <a:gd name="T6" fmla="*/ 52 w 169"/>
                <a:gd name="T7" fmla="*/ 113 h 169"/>
                <a:gd name="T8" fmla="*/ 0 w 169"/>
                <a:gd name="T9" fmla="*/ 84 h 169"/>
                <a:gd name="T10" fmla="*/ 52 w 169"/>
                <a:gd name="T11" fmla="*/ 55 h 169"/>
                <a:gd name="T12" fmla="*/ 83 w 169"/>
                <a:gd name="T1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9">
                  <a:moveTo>
                    <a:pt x="83" y="0"/>
                  </a:moveTo>
                  <a:cubicBezTo>
                    <a:pt x="89" y="47"/>
                    <a:pt x="118" y="76"/>
                    <a:pt x="169" y="83"/>
                  </a:cubicBezTo>
                  <a:cubicBezTo>
                    <a:pt x="119" y="92"/>
                    <a:pt x="89" y="119"/>
                    <a:pt x="83" y="169"/>
                  </a:cubicBezTo>
                  <a:cubicBezTo>
                    <a:pt x="73" y="150"/>
                    <a:pt x="67" y="128"/>
                    <a:pt x="52" y="113"/>
                  </a:cubicBezTo>
                  <a:cubicBezTo>
                    <a:pt x="38" y="99"/>
                    <a:pt x="15" y="92"/>
                    <a:pt x="0" y="84"/>
                  </a:cubicBezTo>
                  <a:cubicBezTo>
                    <a:pt x="14" y="76"/>
                    <a:pt x="37" y="69"/>
                    <a:pt x="52" y="55"/>
                  </a:cubicBezTo>
                  <a:cubicBezTo>
                    <a:pt x="66" y="41"/>
                    <a:pt x="73" y="1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1" name="Freeform 35"/>
            <p:cNvSpPr>
              <a:spLocks/>
            </p:cNvSpPr>
            <p:nvPr userDrawn="1"/>
          </p:nvSpPr>
          <p:spPr bwMode="auto">
            <a:xfrm>
              <a:off x="3408363" y="8678863"/>
              <a:ext cx="519113" cy="325437"/>
            </a:xfrm>
            <a:custGeom>
              <a:avLst/>
              <a:gdLst>
                <a:gd name="T0" fmla="*/ 86 w 169"/>
                <a:gd name="T1" fmla="*/ 168 h 168"/>
                <a:gd name="T2" fmla="*/ 0 w 169"/>
                <a:gd name="T3" fmla="*/ 85 h 168"/>
                <a:gd name="T4" fmla="*/ 86 w 169"/>
                <a:gd name="T5" fmla="*/ 0 h 168"/>
                <a:gd name="T6" fmla="*/ 117 w 169"/>
                <a:gd name="T7" fmla="*/ 55 h 168"/>
                <a:gd name="T8" fmla="*/ 169 w 169"/>
                <a:gd name="T9" fmla="*/ 85 h 168"/>
                <a:gd name="T10" fmla="*/ 118 w 169"/>
                <a:gd name="T11" fmla="*/ 114 h 168"/>
                <a:gd name="T12" fmla="*/ 86 w 169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8">
                  <a:moveTo>
                    <a:pt x="86" y="168"/>
                  </a:moveTo>
                  <a:cubicBezTo>
                    <a:pt x="80" y="122"/>
                    <a:pt x="52" y="93"/>
                    <a:pt x="0" y="85"/>
                  </a:cubicBezTo>
                  <a:cubicBezTo>
                    <a:pt x="51" y="76"/>
                    <a:pt x="81" y="49"/>
                    <a:pt x="86" y="0"/>
                  </a:cubicBezTo>
                  <a:cubicBezTo>
                    <a:pt x="96" y="18"/>
                    <a:pt x="103" y="41"/>
                    <a:pt x="117" y="55"/>
                  </a:cubicBezTo>
                  <a:cubicBezTo>
                    <a:pt x="132" y="70"/>
                    <a:pt x="154" y="77"/>
                    <a:pt x="169" y="85"/>
                  </a:cubicBezTo>
                  <a:cubicBezTo>
                    <a:pt x="155" y="92"/>
                    <a:pt x="133" y="99"/>
                    <a:pt x="118" y="114"/>
                  </a:cubicBezTo>
                  <a:cubicBezTo>
                    <a:pt x="103" y="128"/>
                    <a:pt x="97" y="150"/>
                    <a:pt x="86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2" name="Freeform 36"/>
            <p:cNvSpPr>
              <a:spLocks/>
            </p:cNvSpPr>
            <p:nvPr userDrawn="1"/>
          </p:nvSpPr>
          <p:spPr bwMode="auto">
            <a:xfrm>
              <a:off x="2527300" y="8116888"/>
              <a:ext cx="531813" cy="336550"/>
            </a:xfrm>
            <a:custGeom>
              <a:avLst/>
              <a:gdLst>
                <a:gd name="T0" fmla="*/ 173 w 173"/>
                <a:gd name="T1" fmla="*/ 87 h 174"/>
                <a:gd name="T2" fmla="*/ 87 w 173"/>
                <a:gd name="T3" fmla="*/ 174 h 174"/>
                <a:gd name="T4" fmla="*/ 0 w 173"/>
                <a:gd name="T5" fmla="*/ 87 h 174"/>
                <a:gd name="T6" fmla="*/ 87 w 173"/>
                <a:gd name="T7" fmla="*/ 0 h 174"/>
                <a:gd name="T8" fmla="*/ 173 w 173"/>
                <a:gd name="T9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173" y="87"/>
                  </a:moveTo>
                  <a:cubicBezTo>
                    <a:pt x="122" y="94"/>
                    <a:pt x="94" y="123"/>
                    <a:pt x="87" y="174"/>
                  </a:cubicBezTo>
                  <a:cubicBezTo>
                    <a:pt x="79" y="123"/>
                    <a:pt x="52" y="94"/>
                    <a:pt x="0" y="87"/>
                  </a:cubicBezTo>
                  <a:cubicBezTo>
                    <a:pt x="50" y="79"/>
                    <a:pt x="79" y="51"/>
                    <a:pt x="87" y="0"/>
                  </a:cubicBezTo>
                  <a:cubicBezTo>
                    <a:pt x="94" y="50"/>
                    <a:pt x="122" y="79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3" name="Freeform 37"/>
            <p:cNvSpPr>
              <a:spLocks/>
            </p:cNvSpPr>
            <p:nvPr userDrawn="1"/>
          </p:nvSpPr>
          <p:spPr bwMode="auto">
            <a:xfrm>
              <a:off x="6075363" y="8123238"/>
              <a:ext cx="511175" cy="320675"/>
            </a:xfrm>
            <a:custGeom>
              <a:avLst/>
              <a:gdLst>
                <a:gd name="T0" fmla="*/ 84 w 166"/>
                <a:gd name="T1" fmla="*/ 166 h 166"/>
                <a:gd name="T2" fmla="*/ 0 w 166"/>
                <a:gd name="T3" fmla="*/ 84 h 166"/>
                <a:gd name="T4" fmla="*/ 84 w 166"/>
                <a:gd name="T5" fmla="*/ 0 h 166"/>
                <a:gd name="T6" fmla="*/ 115 w 166"/>
                <a:gd name="T7" fmla="*/ 56 h 166"/>
                <a:gd name="T8" fmla="*/ 166 w 166"/>
                <a:gd name="T9" fmla="*/ 84 h 166"/>
                <a:gd name="T10" fmla="*/ 116 w 166"/>
                <a:gd name="T11" fmla="*/ 111 h 166"/>
                <a:gd name="T12" fmla="*/ 84 w 166"/>
                <a:gd name="T13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84" y="166"/>
                  </a:moveTo>
                  <a:cubicBezTo>
                    <a:pt x="79" y="119"/>
                    <a:pt x="51" y="91"/>
                    <a:pt x="0" y="84"/>
                  </a:cubicBezTo>
                  <a:cubicBezTo>
                    <a:pt x="50" y="76"/>
                    <a:pt x="79" y="49"/>
                    <a:pt x="84" y="0"/>
                  </a:cubicBezTo>
                  <a:cubicBezTo>
                    <a:pt x="94" y="18"/>
                    <a:pt x="101" y="41"/>
                    <a:pt x="115" y="56"/>
                  </a:cubicBezTo>
                  <a:cubicBezTo>
                    <a:pt x="129" y="70"/>
                    <a:pt x="152" y="76"/>
                    <a:pt x="166" y="84"/>
                  </a:cubicBezTo>
                  <a:cubicBezTo>
                    <a:pt x="152" y="91"/>
                    <a:pt x="130" y="97"/>
                    <a:pt x="116" y="111"/>
                  </a:cubicBezTo>
                  <a:cubicBezTo>
                    <a:pt x="101" y="126"/>
                    <a:pt x="94" y="148"/>
                    <a:pt x="84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4" name="Freeform 38"/>
            <p:cNvSpPr>
              <a:spLocks/>
            </p:cNvSpPr>
            <p:nvPr userDrawn="1"/>
          </p:nvSpPr>
          <p:spPr bwMode="auto">
            <a:xfrm>
              <a:off x="4756150" y="7288213"/>
              <a:ext cx="511175" cy="325437"/>
            </a:xfrm>
            <a:custGeom>
              <a:avLst/>
              <a:gdLst>
                <a:gd name="T0" fmla="*/ 83 w 166"/>
                <a:gd name="T1" fmla="*/ 0 h 168"/>
                <a:gd name="T2" fmla="*/ 166 w 166"/>
                <a:gd name="T3" fmla="*/ 82 h 168"/>
                <a:gd name="T4" fmla="*/ 84 w 166"/>
                <a:gd name="T5" fmla="*/ 168 h 168"/>
                <a:gd name="T6" fmla="*/ 0 w 166"/>
                <a:gd name="T7" fmla="*/ 82 h 168"/>
                <a:gd name="T8" fmla="*/ 83 w 166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8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4" y="168"/>
                  </a:cubicBezTo>
                  <a:cubicBezTo>
                    <a:pt x="59" y="102"/>
                    <a:pt x="54" y="97"/>
                    <a:pt x="0" y="82"/>
                  </a:cubicBezTo>
                  <a:cubicBezTo>
                    <a:pt x="47" y="75"/>
                    <a:pt x="75" y="4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5" name="Freeform 39"/>
            <p:cNvSpPr>
              <a:spLocks/>
            </p:cNvSpPr>
            <p:nvPr userDrawn="1"/>
          </p:nvSpPr>
          <p:spPr bwMode="auto">
            <a:xfrm>
              <a:off x="3867150" y="7286625"/>
              <a:ext cx="514350" cy="322262"/>
            </a:xfrm>
            <a:custGeom>
              <a:avLst/>
              <a:gdLst>
                <a:gd name="T0" fmla="*/ 167 w 167"/>
                <a:gd name="T1" fmla="*/ 84 h 167"/>
                <a:gd name="T2" fmla="*/ 84 w 167"/>
                <a:gd name="T3" fmla="*/ 167 h 167"/>
                <a:gd name="T4" fmla="*/ 0 w 167"/>
                <a:gd name="T5" fmla="*/ 84 h 167"/>
                <a:gd name="T6" fmla="*/ 83 w 167"/>
                <a:gd name="T7" fmla="*/ 0 h 167"/>
                <a:gd name="T8" fmla="*/ 167 w 167"/>
                <a:gd name="T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7">
                  <a:moveTo>
                    <a:pt x="167" y="84"/>
                  </a:moveTo>
                  <a:cubicBezTo>
                    <a:pt x="118" y="91"/>
                    <a:pt x="92" y="119"/>
                    <a:pt x="84" y="167"/>
                  </a:cubicBezTo>
                  <a:cubicBezTo>
                    <a:pt x="76" y="119"/>
                    <a:pt x="50" y="91"/>
                    <a:pt x="0" y="84"/>
                  </a:cubicBezTo>
                  <a:cubicBezTo>
                    <a:pt x="48" y="76"/>
                    <a:pt x="77" y="50"/>
                    <a:pt x="83" y="0"/>
                  </a:cubicBezTo>
                  <a:cubicBezTo>
                    <a:pt x="92" y="49"/>
                    <a:pt x="118" y="76"/>
                    <a:pt x="167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6" name="Freeform 40"/>
            <p:cNvSpPr>
              <a:spLocks/>
            </p:cNvSpPr>
            <p:nvPr userDrawn="1"/>
          </p:nvSpPr>
          <p:spPr bwMode="auto">
            <a:xfrm>
              <a:off x="4756150" y="8961438"/>
              <a:ext cx="511175" cy="320675"/>
            </a:xfrm>
            <a:custGeom>
              <a:avLst/>
              <a:gdLst>
                <a:gd name="T0" fmla="*/ 83 w 166"/>
                <a:gd name="T1" fmla="*/ 0 h 166"/>
                <a:gd name="T2" fmla="*/ 166 w 166"/>
                <a:gd name="T3" fmla="*/ 82 h 166"/>
                <a:gd name="T4" fmla="*/ 83 w 166"/>
                <a:gd name="T5" fmla="*/ 166 h 166"/>
                <a:gd name="T6" fmla="*/ 0 w 166"/>
                <a:gd name="T7" fmla="*/ 83 h 166"/>
                <a:gd name="T8" fmla="*/ 83 w 166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3" y="166"/>
                  </a:cubicBezTo>
                  <a:cubicBezTo>
                    <a:pt x="75" y="118"/>
                    <a:pt x="49" y="90"/>
                    <a:pt x="0" y="83"/>
                  </a:cubicBezTo>
                  <a:cubicBezTo>
                    <a:pt x="47" y="75"/>
                    <a:pt x="76" y="49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7" name="Freeform 41"/>
            <p:cNvSpPr>
              <a:spLocks/>
            </p:cNvSpPr>
            <p:nvPr userDrawn="1"/>
          </p:nvSpPr>
          <p:spPr bwMode="auto">
            <a:xfrm>
              <a:off x="3867150" y="8961438"/>
              <a:ext cx="514350" cy="320675"/>
            </a:xfrm>
            <a:custGeom>
              <a:avLst/>
              <a:gdLst>
                <a:gd name="T0" fmla="*/ 84 w 167"/>
                <a:gd name="T1" fmla="*/ 0 h 166"/>
                <a:gd name="T2" fmla="*/ 167 w 167"/>
                <a:gd name="T3" fmla="*/ 83 h 166"/>
                <a:gd name="T4" fmla="*/ 84 w 167"/>
                <a:gd name="T5" fmla="*/ 166 h 166"/>
                <a:gd name="T6" fmla="*/ 0 w 167"/>
                <a:gd name="T7" fmla="*/ 83 h 166"/>
                <a:gd name="T8" fmla="*/ 84 w 16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6">
                  <a:moveTo>
                    <a:pt x="84" y="0"/>
                  </a:moveTo>
                  <a:cubicBezTo>
                    <a:pt x="91" y="48"/>
                    <a:pt x="118" y="75"/>
                    <a:pt x="167" y="83"/>
                  </a:cubicBezTo>
                  <a:cubicBezTo>
                    <a:pt x="119" y="91"/>
                    <a:pt x="91" y="116"/>
                    <a:pt x="84" y="166"/>
                  </a:cubicBezTo>
                  <a:cubicBezTo>
                    <a:pt x="76" y="118"/>
                    <a:pt x="50" y="90"/>
                    <a:pt x="0" y="83"/>
                  </a:cubicBezTo>
                  <a:cubicBezTo>
                    <a:pt x="48" y="75"/>
                    <a:pt x="76" y="49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8" name="Freeform 42"/>
            <p:cNvSpPr>
              <a:spLocks/>
            </p:cNvSpPr>
            <p:nvPr userDrawn="1"/>
          </p:nvSpPr>
          <p:spPr bwMode="auto">
            <a:xfrm>
              <a:off x="2101850" y="7851775"/>
              <a:ext cx="492125" cy="309562"/>
            </a:xfrm>
            <a:custGeom>
              <a:avLst/>
              <a:gdLst>
                <a:gd name="T0" fmla="*/ 81 w 160"/>
                <a:gd name="T1" fmla="*/ 0 h 160"/>
                <a:gd name="T2" fmla="*/ 160 w 160"/>
                <a:gd name="T3" fmla="*/ 79 h 160"/>
                <a:gd name="T4" fmla="*/ 81 w 160"/>
                <a:gd name="T5" fmla="*/ 160 h 160"/>
                <a:gd name="T6" fmla="*/ 0 w 160"/>
                <a:gd name="T7" fmla="*/ 80 h 160"/>
                <a:gd name="T8" fmla="*/ 81 w 160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81" y="0"/>
                  </a:moveTo>
                  <a:cubicBezTo>
                    <a:pt x="89" y="45"/>
                    <a:pt x="113" y="72"/>
                    <a:pt x="160" y="79"/>
                  </a:cubicBezTo>
                  <a:cubicBezTo>
                    <a:pt x="115" y="88"/>
                    <a:pt x="88" y="112"/>
                    <a:pt x="81" y="160"/>
                  </a:cubicBezTo>
                  <a:cubicBezTo>
                    <a:pt x="73" y="115"/>
                    <a:pt x="48" y="86"/>
                    <a:pt x="0" y="80"/>
                  </a:cubicBezTo>
                  <a:cubicBezTo>
                    <a:pt x="47" y="72"/>
                    <a:pt x="73" y="46"/>
                    <a:pt x="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9" name="Freeform 43"/>
            <p:cNvSpPr>
              <a:spLocks/>
            </p:cNvSpPr>
            <p:nvPr userDrawn="1"/>
          </p:nvSpPr>
          <p:spPr bwMode="auto">
            <a:xfrm>
              <a:off x="6540500" y="7854950"/>
              <a:ext cx="482600" cy="306387"/>
            </a:xfrm>
            <a:custGeom>
              <a:avLst/>
              <a:gdLst>
                <a:gd name="T0" fmla="*/ 157 w 157"/>
                <a:gd name="T1" fmla="*/ 80 h 158"/>
                <a:gd name="T2" fmla="*/ 80 w 157"/>
                <a:gd name="T3" fmla="*/ 158 h 158"/>
                <a:gd name="T4" fmla="*/ 0 w 157"/>
                <a:gd name="T5" fmla="*/ 78 h 158"/>
                <a:gd name="T6" fmla="*/ 77 w 157"/>
                <a:gd name="T7" fmla="*/ 0 h 158"/>
                <a:gd name="T8" fmla="*/ 106 w 157"/>
                <a:gd name="T9" fmla="*/ 51 h 158"/>
                <a:gd name="T10" fmla="*/ 157 w 157"/>
                <a:gd name="T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157" y="80"/>
                  </a:moveTo>
                  <a:cubicBezTo>
                    <a:pt x="113" y="85"/>
                    <a:pt x="87" y="111"/>
                    <a:pt x="80" y="158"/>
                  </a:cubicBezTo>
                  <a:cubicBezTo>
                    <a:pt x="72" y="112"/>
                    <a:pt x="47" y="85"/>
                    <a:pt x="0" y="78"/>
                  </a:cubicBezTo>
                  <a:cubicBezTo>
                    <a:pt x="45" y="70"/>
                    <a:pt x="72" y="45"/>
                    <a:pt x="77" y="0"/>
                  </a:cubicBezTo>
                  <a:cubicBezTo>
                    <a:pt x="87" y="17"/>
                    <a:pt x="93" y="38"/>
                    <a:pt x="106" y="51"/>
                  </a:cubicBezTo>
                  <a:cubicBezTo>
                    <a:pt x="119" y="64"/>
                    <a:pt x="139" y="70"/>
                    <a:pt x="157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0" name="Freeform 44"/>
            <p:cNvSpPr>
              <a:spLocks/>
            </p:cNvSpPr>
            <p:nvPr userDrawn="1"/>
          </p:nvSpPr>
          <p:spPr bwMode="auto">
            <a:xfrm>
              <a:off x="6540500" y="8408988"/>
              <a:ext cx="492125" cy="314325"/>
            </a:xfrm>
            <a:custGeom>
              <a:avLst/>
              <a:gdLst>
                <a:gd name="T0" fmla="*/ 81 w 160"/>
                <a:gd name="T1" fmla="*/ 162 h 162"/>
                <a:gd name="T2" fmla="*/ 0 w 160"/>
                <a:gd name="T3" fmla="*/ 80 h 162"/>
                <a:gd name="T4" fmla="*/ 79 w 160"/>
                <a:gd name="T5" fmla="*/ 0 h 162"/>
                <a:gd name="T6" fmla="*/ 160 w 160"/>
                <a:gd name="T7" fmla="*/ 79 h 162"/>
                <a:gd name="T8" fmla="*/ 81 w 160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2">
                  <a:moveTo>
                    <a:pt x="81" y="162"/>
                  </a:moveTo>
                  <a:cubicBezTo>
                    <a:pt x="57" y="100"/>
                    <a:pt x="49" y="92"/>
                    <a:pt x="0" y="80"/>
                  </a:cubicBezTo>
                  <a:cubicBezTo>
                    <a:pt x="45" y="72"/>
                    <a:pt x="73" y="47"/>
                    <a:pt x="79" y="0"/>
                  </a:cubicBezTo>
                  <a:cubicBezTo>
                    <a:pt x="88" y="45"/>
                    <a:pt x="112" y="73"/>
                    <a:pt x="160" y="79"/>
                  </a:cubicBezTo>
                  <a:cubicBezTo>
                    <a:pt x="114" y="87"/>
                    <a:pt x="87" y="113"/>
                    <a:pt x="81" y="1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1" name="Freeform 45"/>
            <p:cNvSpPr>
              <a:spLocks/>
            </p:cNvSpPr>
            <p:nvPr userDrawn="1"/>
          </p:nvSpPr>
          <p:spPr bwMode="auto">
            <a:xfrm>
              <a:off x="2095500" y="8397875"/>
              <a:ext cx="498475" cy="320675"/>
            </a:xfrm>
            <a:custGeom>
              <a:avLst/>
              <a:gdLst>
                <a:gd name="T0" fmla="*/ 162 w 162"/>
                <a:gd name="T1" fmla="*/ 86 h 166"/>
                <a:gd name="T2" fmla="*/ 83 w 162"/>
                <a:gd name="T3" fmla="*/ 166 h 166"/>
                <a:gd name="T4" fmla="*/ 0 w 162"/>
                <a:gd name="T5" fmla="*/ 87 h 166"/>
                <a:gd name="T6" fmla="*/ 83 w 162"/>
                <a:gd name="T7" fmla="*/ 0 h 166"/>
                <a:gd name="T8" fmla="*/ 162 w 162"/>
                <a:gd name="T9" fmla="*/ 8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6">
                  <a:moveTo>
                    <a:pt x="162" y="86"/>
                  </a:moveTo>
                  <a:cubicBezTo>
                    <a:pt x="116" y="93"/>
                    <a:pt x="91" y="120"/>
                    <a:pt x="83" y="166"/>
                  </a:cubicBezTo>
                  <a:cubicBezTo>
                    <a:pt x="75" y="120"/>
                    <a:pt x="49" y="93"/>
                    <a:pt x="0" y="87"/>
                  </a:cubicBezTo>
                  <a:cubicBezTo>
                    <a:pt x="61" y="65"/>
                    <a:pt x="70" y="56"/>
                    <a:pt x="83" y="0"/>
                  </a:cubicBezTo>
                  <a:cubicBezTo>
                    <a:pt x="91" y="51"/>
                    <a:pt x="115" y="79"/>
                    <a:pt x="162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2" name="Freeform 46"/>
            <p:cNvSpPr>
              <a:spLocks/>
            </p:cNvSpPr>
            <p:nvPr userDrawn="1"/>
          </p:nvSpPr>
          <p:spPr bwMode="auto">
            <a:xfrm>
              <a:off x="2554288" y="8691563"/>
              <a:ext cx="481013" cy="298450"/>
            </a:xfrm>
            <a:custGeom>
              <a:avLst/>
              <a:gdLst>
                <a:gd name="T0" fmla="*/ 0 w 156"/>
                <a:gd name="T1" fmla="*/ 78 h 154"/>
                <a:gd name="T2" fmla="*/ 79 w 156"/>
                <a:gd name="T3" fmla="*/ 0 h 154"/>
                <a:gd name="T4" fmla="*/ 156 w 156"/>
                <a:gd name="T5" fmla="*/ 77 h 154"/>
                <a:gd name="T6" fmla="*/ 78 w 156"/>
                <a:gd name="T7" fmla="*/ 154 h 154"/>
                <a:gd name="T8" fmla="*/ 0 w 156"/>
                <a:gd name="T9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4">
                  <a:moveTo>
                    <a:pt x="0" y="78"/>
                  </a:moveTo>
                  <a:cubicBezTo>
                    <a:pt x="50" y="65"/>
                    <a:pt x="58" y="57"/>
                    <a:pt x="79" y="0"/>
                  </a:cubicBezTo>
                  <a:cubicBezTo>
                    <a:pt x="86" y="46"/>
                    <a:pt x="111" y="71"/>
                    <a:pt x="156" y="77"/>
                  </a:cubicBezTo>
                  <a:cubicBezTo>
                    <a:pt x="113" y="85"/>
                    <a:pt x="85" y="107"/>
                    <a:pt x="78" y="154"/>
                  </a:cubicBezTo>
                  <a:cubicBezTo>
                    <a:pt x="69" y="109"/>
                    <a:pt x="44" y="84"/>
                    <a:pt x="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3" name="Freeform 47"/>
            <p:cNvSpPr>
              <a:spLocks/>
            </p:cNvSpPr>
            <p:nvPr userDrawn="1"/>
          </p:nvSpPr>
          <p:spPr bwMode="auto">
            <a:xfrm>
              <a:off x="2554288" y="7580313"/>
              <a:ext cx="481013" cy="292100"/>
            </a:xfrm>
            <a:custGeom>
              <a:avLst/>
              <a:gdLst>
                <a:gd name="T0" fmla="*/ 0 w 156"/>
                <a:gd name="T1" fmla="*/ 76 h 151"/>
                <a:gd name="T2" fmla="*/ 78 w 156"/>
                <a:gd name="T3" fmla="*/ 0 h 151"/>
                <a:gd name="T4" fmla="*/ 156 w 156"/>
                <a:gd name="T5" fmla="*/ 75 h 151"/>
                <a:gd name="T6" fmla="*/ 78 w 156"/>
                <a:gd name="T7" fmla="*/ 151 h 151"/>
                <a:gd name="T8" fmla="*/ 0 w 156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1">
                  <a:moveTo>
                    <a:pt x="0" y="76"/>
                  </a:moveTo>
                  <a:cubicBezTo>
                    <a:pt x="45" y="69"/>
                    <a:pt x="69" y="44"/>
                    <a:pt x="78" y="0"/>
                  </a:cubicBezTo>
                  <a:cubicBezTo>
                    <a:pt x="86" y="44"/>
                    <a:pt x="111" y="69"/>
                    <a:pt x="156" y="75"/>
                  </a:cubicBezTo>
                  <a:cubicBezTo>
                    <a:pt x="113" y="83"/>
                    <a:pt x="86" y="106"/>
                    <a:pt x="78" y="151"/>
                  </a:cubicBezTo>
                  <a:cubicBezTo>
                    <a:pt x="69" y="107"/>
                    <a:pt x="44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4" name="Freeform 48"/>
            <p:cNvSpPr>
              <a:spLocks/>
            </p:cNvSpPr>
            <p:nvPr userDrawn="1"/>
          </p:nvSpPr>
          <p:spPr bwMode="auto">
            <a:xfrm>
              <a:off x="6102350" y="7573963"/>
              <a:ext cx="484188" cy="298450"/>
            </a:xfrm>
            <a:custGeom>
              <a:avLst/>
              <a:gdLst>
                <a:gd name="T0" fmla="*/ 0 w 157"/>
                <a:gd name="T1" fmla="*/ 79 h 154"/>
                <a:gd name="T2" fmla="*/ 79 w 157"/>
                <a:gd name="T3" fmla="*/ 0 h 154"/>
                <a:gd name="T4" fmla="*/ 157 w 157"/>
                <a:gd name="T5" fmla="*/ 79 h 154"/>
                <a:gd name="T6" fmla="*/ 78 w 157"/>
                <a:gd name="T7" fmla="*/ 154 h 154"/>
                <a:gd name="T8" fmla="*/ 0 w 157"/>
                <a:gd name="T9" fmla="*/ 7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4">
                  <a:moveTo>
                    <a:pt x="0" y="79"/>
                  </a:moveTo>
                  <a:cubicBezTo>
                    <a:pt x="51" y="65"/>
                    <a:pt x="59" y="57"/>
                    <a:pt x="79" y="0"/>
                  </a:cubicBezTo>
                  <a:cubicBezTo>
                    <a:pt x="86" y="48"/>
                    <a:pt x="112" y="72"/>
                    <a:pt x="157" y="79"/>
                  </a:cubicBezTo>
                  <a:cubicBezTo>
                    <a:pt x="112" y="85"/>
                    <a:pt x="86" y="109"/>
                    <a:pt x="78" y="154"/>
                  </a:cubicBezTo>
                  <a:cubicBezTo>
                    <a:pt x="69" y="111"/>
                    <a:pt x="45" y="85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5" name="Freeform 49"/>
            <p:cNvSpPr>
              <a:spLocks/>
            </p:cNvSpPr>
            <p:nvPr userDrawn="1"/>
          </p:nvSpPr>
          <p:spPr bwMode="auto">
            <a:xfrm>
              <a:off x="6099175" y="8696325"/>
              <a:ext cx="487363" cy="292100"/>
            </a:xfrm>
            <a:custGeom>
              <a:avLst/>
              <a:gdLst>
                <a:gd name="T0" fmla="*/ 0 w 158"/>
                <a:gd name="T1" fmla="*/ 76 h 151"/>
                <a:gd name="T2" fmla="*/ 78 w 158"/>
                <a:gd name="T3" fmla="*/ 0 h 151"/>
                <a:gd name="T4" fmla="*/ 158 w 158"/>
                <a:gd name="T5" fmla="*/ 75 h 151"/>
                <a:gd name="T6" fmla="*/ 79 w 158"/>
                <a:gd name="T7" fmla="*/ 151 h 151"/>
                <a:gd name="T8" fmla="*/ 0 w 158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1">
                  <a:moveTo>
                    <a:pt x="0" y="76"/>
                  </a:moveTo>
                  <a:cubicBezTo>
                    <a:pt x="44" y="69"/>
                    <a:pt x="71" y="45"/>
                    <a:pt x="78" y="0"/>
                  </a:cubicBezTo>
                  <a:cubicBezTo>
                    <a:pt x="87" y="44"/>
                    <a:pt x="112" y="70"/>
                    <a:pt x="158" y="75"/>
                  </a:cubicBezTo>
                  <a:cubicBezTo>
                    <a:pt x="113" y="82"/>
                    <a:pt x="86" y="106"/>
                    <a:pt x="79" y="151"/>
                  </a:cubicBezTo>
                  <a:cubicBezTo>
                    <a:pt x="70" y="107"/>
                    <a:pt x="45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" name="Freeform 50"/>
            <p:cNvSpPr>
              <a:spLocks/>
            </p:cNvSpPr>
            <p:nvPr userDrawn="1"/>
          </p:nvSpPr>
          <p:spPr bwMode="auto">
            <a:xfrm>
              <a:off x="1676400" y="8140700"/>
              <a:ext cx="458788" cy="290512"/>
            </a:xfrm>
            <a:custGeom>
              <a:avLst/>
              <a:gdLst>
                <a:gd name="T0" fmla="*/ 149 w 149"/>
                <a:gd name="T1" fmla="*/ 75 h 150"/>
                <a:gd name="T2" fmla="*/ 75 w 149"/>
                <a:gd name="T3" fmla="*/ 150 h 150"/>
                <a:gd name="T4" fmla="*/ 0 w 149"/>
                <a:gd name="T5" fmla="*/ 75 h 150"/>
                <a:gd name="T6" fmla="*/ 74 w 149"/>
                <a:gd name="T7" fmla="*/ 0 h 150"/>
                <a:gd name="T8" fmla="*/ 149 w 149"/>
                <a:gd name="T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0">
                  <a:moveTo>
                    <a:pt x="149" y="75"/>
                  </a:moveTo>
                  <a:cubicBezTo>
                    <a:pt x="105" y="82"/>
                    <a:pt x="82" y="106"/>
                    <a:pt x="75" y="150"/>
                  </a:cubicBezTo>
                  <a:cubicBezTo>
                    <a:pt x="68" y="106"/>
                    <a:pt x="44" y="82"/>
                    <a:pt x="0" y="75"/>
                  </a:cubicBezTo>
                  <a:cubicBezTo>
                    <a:pt x="43" y="67"/>
                    <a:pt x="69" y="44"/>
                    <a:pt x="74" y="0"/>
                  </a:cubicBezTo>
                  <a:cubicBezTo>
                    <a:pt x="82" y="43"/>
                    <a:pt x="106" y="68"/>
                    <a:pt x="149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7" name="Freeform 51"/>
            <p:cNvSpPr>
              <a:spLocks/>
            </p:cNvSpPr>
            <p:nvPr userDrawn="1"/>
          </p:nvSpPr>
          <p:spPr bwMode="auto">
            <a:xfrm>
              <a:off x="6999288" y="8140700"/>
              <a:ext cx="461963" cy="287337"/>
            </a:xfrm>
            <a:custGeom>
              <a:avLst/>
              <a:gdLst>
                <a:gd name="T0" fmla="*/ 0 w 150"/>
                <a:gd name="T1" fmla="*/ 75 h 149"/>
                <a:gd name="T2" fmla="*/ 74 w 150"/>
                <a:gd name="T3" fmla="*/ 0 h 149"/>
                <a:gd name="T4" fmla="*/ 150 w 150"/>
                <a:gd name="T5" fmla="*/ 74 h 149"/>
                <a:gd name="T6" fmla="*/ 75 w 150"/>
                <a:gd name="T7" fmla="*/ 149 h 149"/>
                <a:gd name="T8" fmla="*/ 0 w 150"/>
                <a:gd name="T9" fmla="*/ 7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49">
                  <a:moveTo>
                    <a:pt x="0" y="75"/>
                  </a:moveTo>
                  <a:cubicBezTo>
                    <a:pt x="43" y="67"/>
                    <a:pt x="68" y="44"/>
                    <a:pt x="74" y="0"/>
                  </a:cubicBezTo>
                  <a:cubicBezTo>
                    <a:pt x="83" y="42"/>
                    <a:pt x="104" y="69"/>
                    <a:pt x="150" y="74"/>
                  </a:cubicBezTo>
                  <a:cubicBezTo>
                    <a:pt x="107" y="82"/>
                    <a:pt x="81" y="105"/>
                    <a:pt x="75" y="149"/>
                  </a:cubicBezTo>
                  <a:cubicBezTo>
                    <a:pt x="67" y="108"/>
                    <a:pt x="45" y="81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8" name="Freeform 52"/>
            <p:cNvSpPr>
              <a:spLocks/>
            </p:cNvSpPr>
            <p:nvPr userDrawn="1"/>
          </p:nvSpPr>
          <p:spPr bwMode="auto">
            <a:xfrm>
              <a:off x="5675313" y="7308850"/>
              <a:ext cx="449263" cy="276225"/>
            </a:xfrm>
            <a:custGeom>
              <a:avLst/>
              <a:gdLst>
                <a:gd name="T0" fmla="*/ 73 w 146"/>
                <a:gd name="T1" fmla="*/ 142 h 142"/>
                <a:gd name="T2" fmla="*/ 0 w 146"/>
                <a:gd name="T3" fmla="*/ 72 h 142"/>
                <a:gd name="T4" fmla="*/ 72 w 146"/>
                <a:gd name="T5" fmla="*/ 0 h 142"/>
                <a:gd name="T6" fmla="*/ 146 w 146"/>
                <a:gd name="T7" fmla="*/ 71 h 142"/>
                <a:gd name="T8" fmla="*/ 73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142"/>
                  </a:moveTo>
                  <a:cubicBezTo>
                    <a:pt x="65" y="102"/>
                    <a:pt x="41" y="79"/>
                    <a:pt x="0" y="72"/>
                  </a:cubicBezTo>
                  <a:cubicBezTo>
                    <a:pt x="40" y="64"/>
                    <a:pt x="65" y="43"/>
                    <a:pt x="72" y="0"/>
                  </a:cubicBezTo>
                  <a:cubicBezTo>
                    <a:pt x="81" y="40"/>
                    <a:pt x="103" y="66"/>
                    <a:pt x="146" y="71"/>
                  </a:cubicBezTo>
                  <a:cubicBezTo>
                    <a:pt x="105" y="79"/>
                    <a:pt x="80" y="101"/>
                    <a:pt x="73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9" name="Freeform 53"/>
            <p:cNvSpPr>
              <a:spLocks/>
            </p:cNvSpPr>
            <p:nvPr userDrawn="1"/>
          </p:nvSpPr>
          <p:spPr bwMode="auto">
            <a:xfrm>
              <a:off x="3013075" y="8985250"/>
              <a:ext cx="449263" cy="274637"/>
            </a:xfrm>
            <a:custGeom>
              <a:avLst/>
              <a:gdLst>
                <a:gd name="T0" fmla="*/ 73 w 146"/>
                <a:gd name="T1" fmla="*/ 0 h 142"/>
                <a:gd name="T2" fmla="*/ 146 w 146"/>
                <a:gd name="T3" fmla="*/ 71 h 142"/>
                <a:gd name="T4" fmla="*/ 73 w 146"/>
                <a:gd name="T5" fmla="*/ 142 h 142"/>
                <a:gd name="T6" fmla="*/ 0 w 146"/>
                <a:gd name="T7" fmla="*/ 71 h 142"/>
                <a:gd name="T8" fmla="*/ 73 w 14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0"/>
                  </a:moveTo>
                  <a:cubicBezTo>
                    <a:pt x="81" y="41"/>
                    <a:pt x="104" y="64"/>
                    <a:pt x="146" y="71"/>
                  </a:cubicBezTo>
                  <a:cubicBezTo>
                    <a:pt x="105" y="78"/>
                    <a:pt x="80" y="100"/>
                    <a:pt x="73" y="142"/>
                  </a:cubicBezTo>
                  <a:cubicBezTo>
                    <a:pt x="65" y="102"/>
                    <a:pt x="43" y="77"/>
                    <a:pt x="0" y="71"/>
                  </a:cubicBezTo>
                  <a:cubicBezTo>
                    <a:pt x="41" y="63"/>
                    <a:pt x="65" y="41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0" name="Freeform 54"/>
            <p:cNvSpPr>
              <a:spLocks/>
            </p:cNvSpPr>
            <p:nvPr userDrawn="1"/>
          </p:nvSpPr>
          <p:spPr bwMode="auto">
            <a:xfrm>
              <a:off x="3013075" y="7308850"/>
              <a:ext cx="447675" cy="277812"/>
            </a:xfrm>
            <a:custGeom>
              <a:avLst/>
              <a:gdLst>
                <a:gd name="T0" fmla="*/ 145 w 145"/>
                <a:gd name="T1" fmla="*/ 71 h 143"/>
                <a:gd name="T2" fmla="*/ 73 w 145"/>
                <a:gd name="T3" fmla="*/ 143 h 143"/>
                <a:gd name="T4" fmla="*/ 0 w 145"/>
                <a:gd name="T5" fmla="*/ 72 h 143"/>
                <a:gd name="T6" fmla="*/ 72 w 145"/>
                <a:gd name="T7" fmla="*/ 0 h 143"/>
                <a:gd name="T8" fmla="*/ 145 w 145"/>
                <a:gd name="T9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3">
                  <a:moveTo>
                    <a:pt x="145" y="71"/>
                  </a:moveTo>
                  <a:cubicBezTo>
                    <a:pt x="104" y="79"/>
                    <a:pt x="80" y="101"/>
                    <a:pt x="73" y="143"/>
                  </a:cubicBezTo>
                  <a:cubicBezTo>
                    <a:pt x="64" y="103"/>
                    <a:pt x="42" y="78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0"/>
                    <a:pt x="103" y="65"/>
                    <a:pt x="145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1" name="Freeform 55"/>
            <p:cNvSpPr>
              <a:spLocks/>
            </p:cNvSpPr>
            <p:nvPr userDrawn="1"/>
          </p:nvSpPr>
          <p:spPr bwMode="auto">
            <a:xfrm>
              <a:off x="5675313" y="8982075"/>
              <a:ext cx="449263" cy="277812"/>
            </a:xfrm>
            <a:custGeom>
              <a:avLst/>
              <a:gdLst>
                <a:gd name="T0" fmla="*/ 73 w 146"/>
                <a:gd name="T1" fmla="*/ 143 h 143"/>
                <a:gd name="T2" fmla="*/ 0 w 146"/>
                <a:gd name="T3" fmla="*/ 72 h 143"/>
                <a:gd name="T4" fmla="*/ 72 w 146"/>
                <a:gd name="T5" fmla="*/ 0 h 143"/>
                <a:gd name="T6" fmla="*/ 146 w 146"/>
                <a:gd name="T7" fmla="*/ 71 h 143"/>
                <a:gd name="T8" fmla="*/ 73 w 146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3">
                  <a:moveTo>
                    <a:pt x="73" y="143"/>
                  </a:moveTo>
                  <a:cubicBezTo>
                    <a:pt x="65" y="101"/>
                    <a:pt x="41" y="79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1"/>
                    <a:pt x="103" y="65"/>
                    <a:pt x="146" y="71"/>
                  </a:cubicBezTo>
                  <a:cubicBezTo>
                    <a:pt x="106" y="79"/>
                    <a:pt x="79" y="100"/>
                    <a:pt x="73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2" name="Freeform 56"/>
            <p:cNvSpPr>
              <a:spLocks/>
            </p:cNvSpPr>
            <p:nvPr userDrawn="1"/>
          </p:nvSpPr>
          <p:spPr bwMode="auto">
            <a:xfrm>
              <a:off x="4346575" y="9263063"/>
              <a:ext cx="441325" cy="277812"/>
            </a:xfrm>
            <a:custGeom>
              <a:avLst/>
              <a:gdLst>
                <a:gd name="T0" fmla="*/ 72 w 143"/>
                <a:gd name="T1" fmla="*/ 0 h 143"/>
                <a:gd name="T2" fmla="*/ 143 w 143"/>
                <a:gd name="T3" fmla="*/ 71 h 143"/>
                <a:gd name="T4" fmla="*/ 72 w 143"/>
                <a:gd name="T5" fmla="*/ 143 h 143"/>
                <a:gd name="T6" fmla="*/ 0 w 143"/>
                <a:gd name="T7" fmla="*/ 71 h 143"/>
                <a:gd name="T8" fmla="*/ 72 w 143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72" y="0"/>
                  </a:moveTo>
                  <a:cubicBezTo>
                    <a:pt x="78" y="41"/>
                    <a:pt x="102" y="64"/>
                    <a:pt x="143" y="71"/>
                  </a:cubicBezTo>
                  <a:cubicBezTo>
                    <a:pt x="103" y="78"/>
                    <a:pt x="78" y="100"/>
                    <a:pt x="72" y="143"/>
                  </a:cubicBezTo>
                  <a:cubicBezTo>
                    <a:pt x="65" y="101"/>
                    <a:pt x="42" y="77"/>
                    <a:pt x="0" y="71"/>
                  </a:cubicBezTo>
                  <a:cubicBezTo>
                    <a:pt x="41" y="64"/>
                    <a:pt x="65" y="4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3" name="Freeform 57"/>
            <p:cNvSpPr>
              <a:spLocks/>
            </p:cNvSpPr>
            <p:nvPr userDrawn="1"/>
          </p:nvSpPr>
          <p:spPr bwMode="auto">
            <a:xfrm>
              <a:off x="4349750" y="7031038"/>
              <a:ext cx="441325" cy="276225"/>
            </a:xfrm>
            <a:custGeom>
              <a:avLst/>
              <a:gdLst>
                <a:gd name="T0" fmla="*/ 0 w 143"/>
                <a:gd name="T1" fmla="*/ 72 h 143"/>
                <a:gd name="T2" fmla="*/ 71 w 143"/>
                <a:gd name="T3" fmla="*/ 0 h 143"/>
                <a:gd name="T4" fmla="*/ 143 w 143"/>
                <a:gd name="T5" fmla="*/ 71 h 143"/>
                <a:gd name="T6" fmla="*/ 71 w 143"/>
                <a:gd name="T7" fmla="*/ 143 h 143"/>
                <a:gd name="T8" fmla="*/ 0 w 143"/>
                <a:gd name="T9" fmla="*/ 7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0" y="72"/>
                  </a:moveTo>
                  <a:cubicBezTo>
                    <a:pt x="41" y="65"/>
                    <a:pt x="63" y="41"/>
                    <a:pt x="71" y="0"/>
                  </a:cubicBezTo>
                  <a:cubicBezTo>
                    <a:pt x="78" y="41"/>
                    <a:pt x="101" y="65"/>
                    <a:pt x="143" y="71"/>
                  </a:cubicBezTo>
                  <a:cubicBezTo>
                    <a:pt x="102" y="79"/>
                    <a:pt x="77" y="101"/>
                    <a:pt x="71" y="143"/>
                  </a:cubicBezTo>
                  <a:cubicBezTo>
                    <a:pt x="63" y="103"/>
                    <a:pt x="41" y="78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" name="Freeform 58"/>
            <p:cNvSpPr>
              <a:spLocks/>
            </p:cNvSpPr>
            <p:nvPr userDrawn="1"/>
          </p:nvSpPr>
          <p:spPr bwMode="auto">
            <a:xfrm>
              <a:off x="74644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" name="Freeform 59"/>
            <p:cNvSpPr>
              <a:spLocks/>
            </p:cNvSpPr>
            <p:nvPr userDrawn="1"/>
          </p:nvSpPr>
          <p:spPr bwMode="auto">
            <a:xfrm>
              <a:off x="12541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" name="Freeform 60"/>
            <p:cNvSpPr>
              <a:spLocks/>
            </p:cNvSpPr>
            <p:nvPr userDrawn="1"/>
          </p:nvSpPr>
          <p:spPr bwMode="auto">
            <a:xfrm>
              <a:off x="1260475" y="7878763"/>
              <a:ext cx="412750" cy="258762"/>
            </a:xfrm>
            <a:custGeom>
              <a:avLst/>
              <a:gdLst>
                <a:gd name="T0" fmla="*/ 134 w 134"/>
                <a:gd name="T1" fmla="*/ 65 h 134"/>
                <a:gd name="T2" fmla="*/ 66 w 134"/>
                <a:gd name="T3" fmla="*/ 134 h 134"/>
                <a:gd name="T4" fmla="*/ 0 w 134"/>
                <a:gd name="T5" fmla="*/ 68 h 134"/>
                <a:gd name="T6" fmla="*/ 43 w 134"/>
                <a:gd name="T7" fmla="*/ 43 h 134"/>
                <a:gd name="T8" fmla="*/ 67 w 134"/>
                <a:gd name="T9" fmla="*/ 0 h 134"/>
                <a:gd name="T10" fmla="*/ 134 w 134"/>
                <a:gd name="T11" fmla="*/ 6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34">
                  <a:moveTo>
                    <a:pt x="134" y="65"/>
                  </a:moveTo>
                  <a:cubicBezTo>
                    <a:pt x="95" y="73"/>
                    <a:pt x="72" y="94"/>
                    <a:pt x="66" y="134"/>
                  </a:cubicBezTo>
                  <a:cubicBezTo>
                    <a:pt x="59" y="95"/>
                    <a:pt x="37" y="72"/>
                    <a:pt x="0" y="68"/>
                  </a:cubicBezTo>
                  <a:cubicBezTo>
                    <a:pt x="15" y="59"/>
                    <a:pt x="32" y="54"/>
                    <a:pt x="43" y="43"/>
                  </a:cubicBezTo>
                  <a:cubicBezTo>
                    <a:pt x="54" y="32"/>
                    <a:pt x="59" y="15"/>
                    <a:pt x="67" y="0"/>
                  </a:cubicBezTo>
                  <a:cubicBezTo>
                    <a:pt x="73" y="36"/>
                    <a:pt x="94" y="59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" name="Freeform 61"/>
            <p:cNvSpPr>
              <a:spLocks/>
            </p:cNvSpPr>
            <p:nvPr userDrawn="1"/>
          </p:nvSpPr>
          <p:spPr bwMode="auto">
            <a:xfrm>
              <a:off x="7461250" y="7875588"/>
              <a:ext cx="422275" cy="260350"/>
            </a:xfrm>
            <a:custGeom>
              <a:avLst/>
              <a:gdLst>
                <a:gd name="T0" fmla="*/ 69 w 137"/>
                <a:gd name="T1" fmla="*/ 0 h 135"/>
                <a:gd name="T2" fmla="*/ 137 w 137"/>
                <a:gd name="T3" fmla="*/ 68 h 135"/>
                <a:gd name="T4" fmla="*/ 69 w 137"/>
                <a:gd name="T5" fmla="*/ 135 h 135"/>
                <a:gd name="T6" fmla="*/ 0 w 137"/>
                <a:gd name="T7" fmla="*/ 68 h 135"/>
                <a:gd name="T8" fmla="*/ 69 w 13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5">
                  <a:moveTo>
                    <a:pt x="69" y="0"/>
                  </a:moveTo>
                  <a:cubicBezTo>
                    <a:pt x="76" y="39"/>
                    <a:pt x="98" y="61"/>
                    <a:pt x="137" y="68"/>
                  </a:cubicBezTo>
                  <a:cubicBezTo>
                    <a:pt x="98" y="75"/>
                    <a:pt x="75" y="96"/>
                    <a:pt x="69" y="135"/>
                  </a:cubicBezTo>
                  <a:cubicBezTo>
                    <a:pt x="61" y="98"/>
                    <a:pt x="41" y="73"/>
                    <a:pt x="0" y="68"/>
                  </a:cubicBezTo>
                  <a:cubicBezTo>
                    <a:pt x="40" y="61"/>
                    <a:pt x="62" y="39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" name="Freeform 62"/>
            <p:cNvSpPr>
              <a:spLocks/>
            </p:cNvSpPr>
            <p:nvPr userDrawn="1"/>
          </p:nvSpPr>
          <p:spPr bwMode="auto">
            <a:xfrm>
              <a:off x="5246688" y="7040563"/>
              <a:ext cx="415925" cy="258762"/>
            </a:xfrm>
            <a:custGeom>
              <a:avLst/>
              <a:gdLst>
                <a:gd name="T0" fmla="*/ 67 w 135"/>
                <a:gd name="T1" fmla="*/ 0 h 134"/>
                <a:gd name="T2" fmla="*/ 135 w 135"/>
                <a:gd name="T3" fmla="*/ 66 h 134"/>
                <a:gd name="T4" fmla="*/ 68 w 135"/>
                <a:gd name="T5" fmla="*/ 134 h 134"/>
                <a:gd name="T6" fmla="*/ 0 w 135"/>
                <a:gd name="T7" fmla="*/ 67 h 134"/>
                <a:gd name="T8" fmla="*/ 67 w 135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7" y="0"/>
                  </a:moveTo>
                  <a:cubicBezTo>
                    <a:pt x="75" y="38"/>
                    <a:pt x="96" y="60"/>
                    <a:pt x="135" y="66"/>
                  </a:cubicBezTo>
                  <a:cubicBezTo>
                    <a:pt x="98" y="74"/>
                    <a:pt x="73" y="94"/>
                    <a:pt x="68" y="134"/>
                  </a:cubicBezTo>
                  <a:cubicBezTo>
                    <a:pt x="60" y="96"/>
                    <a:pt x="40" y="73"/>
                    <a:pt x="0" y="67"/>
                  </a:cubicBezTo>
                  <a:cubicBezTo>
                    <a:pt x="38" y="59"/>
                    <a:pt x="61" y="4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" name="Freeform 63"/>
            <p:cNvSpPr>
              <a:spLocks/>
            </p:cNvSpPr>
            <p:nvPr userDrawn="1"/>
          </p:nvSpPr>
          <p:spPr bwMode="auto">
            <a:xfrm>
              <a:off x="3471863" y="7038975"/>
              <a:ext cx="415925" cy="258762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8 h 134"/>
                <a:gd name="T4" fmla="*/ 67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39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ubicBezTo>
                    <a:pt x="98" y="75"/>
                    <a:pt x="74" y="94"/>
                    <a:pt x="68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" name="Freeform 64"/>
            <p:cNvSpPr>
              <a:spLocks/>
            </p:cNvSpPr>
            <p:nvPr userDrawn="1"/>
          </p:nvSpPr>
          <p:spPr bwMode="auto">
            <a:xfrm>
              <a:off x="5246688" y="9269413"/>
              <a:ext cx="415925" cy="261937"/>
            </a:xfrm>
            <a:custGeom>
              <a:avLst/>
              <a:gdLst>
                <a:gd name="T0" fmla="*/ 135 w 135"/>
                <a:gd name="T1" fmla="*/ 67 h 135"/>
                <a:gd name="T2" fmla="*/ 68 w 135"/>
                <a:gd name="T3" fmla="*/ 135 h 135"/>
                <a:gd name="T4" fmla="*/ 0 w 135"/>
                <a:gd name="T5" fmla="*/ 68 h 135"/>
                <a:gd name="T6" fmla="*/ 67 w 135"/>
                <a:gd name="T7" fmla="*/ 0 h 135"/>
                <a:gd name="T8" fmla="*/ 135 w 135"/>
                <a:gd name="T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135" y="67"/>
                  </a:moveTo>
                  <a:cubicBezTo>
                    <a:pt x="96" y="74"/>
                    <a:pt x="75" y="97"/>
                    <a:pt x="68" y="135"/>
                  </a:cubicBez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40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" name="Freeform 65"/>
            <p:cNvSpPr>
              <a:spLocks/>
            </p:cNvSpPr>
            <p:nvPr userDrawn="1"/>
          </p:nvSpPr>
          <p:spPr bwMode="auto">
            <a:xfrm>
              <a:off x="3471863" y="9271000"/>
              <a:ext cx="415925" cy="257175"/>
            </a:xfrm>
            <a:custGeom>
              <a:avLst/>
              <a:gdLst>
                <a:gd name="T0" fmla="*/ 68 w 135"/>
                <a:gd name="T1" fmla="*/ 133 h 133"/>
                <a:gd name="T2" fmla="*/ 0 w 135"/>
                <a:gd name="T3" fmla="*/ 67 h 133"/>
                <a:gd name="T4" fmla="*/ 67 w 135"/>
                <a:gd name="T5" fmla="*/ 0 h 133"/>
                <a:gd name="T6" fmla="*/ 135 w 135"/>
                <a:gd name="T7" fmla="*/ 66 h 133"/>
                <a:gd name="T8" fmla="*/ 68 w 135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3">
                  <a:moveTo>
                    <a:pt x="68" y="133"/>
                  </a:moveTo>
                  <a:cubicBezTo>
                    <a:pt x="61" y="95"/>
                    <a:pt x="39" y="74"/>
                    <a:pt x="0" y="67"/>
                  </a:cubicBezTo>
                  <a:cubicBezTo>
                    <a:pt x="38" y="60"/>
                    <a:pt x="61" y="39"/>
                    <a:pt x="67" y="0"/>
                  </a:cubicBezTo>
                  <a:cubicBezTo>
                    <a:pt x="75" y="37"/>
                    <a:pt x="96" y="61"/>
                    <a:pt x="135" y="66"/>
                  </a:cubicBezTo>
                  <a:cubicBezTo>
                    <a:pt x="97" y="74"/>
                    <a:pt x="74" y="95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" name="Freeform 66"/>
            <p:cNvSpPr>
              <a:spLocks/>
            </p:cNvSpPr>
            <p:nvPr userDrawn="1"/>
          </p:nvSpPr>
          <p:spPr bwMode="auto">
            <a:xfrm>
              <a:off x="70231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6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1" y="76"/>
                    <a:pt x="84" y="82"/>
                    <a:pt x="66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" name="Freeform 67"/>
            <p:cNvSpPr>
              <a:spLocks/>
            </p:cNvSpPr>
            <p:nvPr userDrawn="1"/>
          </p:nvSpPr>
          <p:spPr bwMode="auto">
            <a:xfrm>
              <a:off x="17018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5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2" y="75"/>
                    <a:pt x="85" y="82"/>
                    <a:pt x="65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" name="Freeform 68"/>
            <p:cNvSpPr>
              <a:spLocks/>
            </p:cNvSpPr>
            <p:nvPr userDrawn="1"/>
          </p:nvSpPr>
          <p:spPr bwMode="auto">
            <a:xfrm>
              <a:off x="1712913" y="8721725"/>
              <a:ext cx="398463" cy="239712"/>
            </a:xfrm>
            <a:custGeom>
              <a:avLst/>
              <a:gdLst>
                <a:gd name="T0" fmla="*/ 129 w 129"/>
                <a:gd name="T1" fmla="*/ 63 h 124"/>
                <a:gd name="T2" fmla="*/ 63 w 129"/>
                <a:gd name="T3" fmla="*/ 124 h 124"/>
                <a:gd name="T4" fmla="*/ 40 w 129"/>
                <a:gd name="T5" fmla="*/ 84 h 124"/>
                <a:gd name="T6" fmla="*/ 0 w 129"/>
                <a:gd name="T7" fmla="*/ 62 h 124"/>
                <a:gd name="T8" fmla="*/ 39 w 129"/>
                <a:gd name="T9" fmla="*/ 42 h 124"/>
                <a:gd name="T10" fmla="*/ 64 w 129"/>
                <a:gd name="T11" fmla="*/ 0 h 124"/>
                <a:gd name="T12" fmla="*/ 129 w 129"/>
                <a:gd name="T13" fmla="*/ 6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24">
                  <a:moveTo>
                    <a:pt x="129" y="63"/>
                  </a:moveTo>
                  <a:cubicBezTo>
                    <a:pt x="87" y="74"/>
                    <a:pt x="80" y="81"/>
                    <a:pt x="63" y="124"/>
                  </a:cubicBezTo>
                  <a:cubicBezTo>
                    <a:pt x="56" y="111"/>
                    <a:pt x="51" y="95"/>
                    <a:pt x="40" y="84"/>
                  </a:cubicBezTo>
                  <a:cubicBezTo>
                    <a:pt x="29" y="74"/>
                    <a:pt x="13" y="69"/>
                    <a:pt x="0" y="62"/>
                  </a:cubicBezTo>
                  <a:cubicBezTo>
                    <a:pt x="12" y="57"/>
                    <a:pt x="28" y="53"/>
                    <a:pt x="39" y="42"/>
                  </a:cubicBezTo>
                  <a:cubicBezTo>
                    <a:pt x="50" y="32"/>
                    <a:pt x="56" y="15"/>
                    <a:pt x="64" y="0"/>
                  </a:cubicBezTo>
                  <a:cubicBezTo>
                    <a:pt x="70" y="35"/>
                    <a:pt x="92" y="57"/>
                    <a:pt x="129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" name="Freeform 69"/>
            <p:cNvSpPr>
              <a:spLocks/>
            </p:cNvSpPr>
            <p:nvPr userDrawn="1"/>
          </p:nvSpPr>
          <p:spPr bwMode="auto">
            <a:xfrm>
              <a:off x="7023100" y="8716963"/>
              <a:ext cx="412750" cy="250825"/>
            </a:xfrm>
            <a:custGeom>
              <a:avLst/>
              <a:gdLst>
                <a:gd name="T0" fmla="*/ 67 w 134"/>
                <a:gd name="T1" fmla="*/ 0 h 129"/>
                <a:gd name="T2" fmla="*/ 134 w 134"/>
                <a:gd name="T3" fmla="*/ 64 h 129"/>
                <a:gd name="T4" fmla="*/ 67 w 134"/>
                <a:gd name="T5" fmla="*/ 129 h 129"/>
                <a:gd name="T6" fmla="*/ 0 w 134"/>
                <a:gd name="T7" fmla="*/ 65 h 129"/>
                <a:gd name="T8" fmla="*/ 67 w 134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29">
                  <a:moveTo>
                    <a:pt x="67" y="0"/>
                  </a:moveTo>
                  <a:cubicBezTo>
                    <a:pt x="75" y="37"/>
                    <a:pt x="95" y="59"/>
                    <a:pt x="134" y="64"/>
                  </a:cubicBezTo>
                  <a:cubicBezTo>
                    <a:pt x="97" y="71"/>
                    <a:pt x="74" y="91"/>
                    <a:pt x="67" y="129"/>
                  </a:cubicBezTo>
                  <a:cubicBezTo>
                    <a:pt x="59" y="93"/>
                    <a:pt x="39" y="71"/>
                    <a:pt x="0" y="65"/>
                  </a:cubicBezTo>
                  <a:cubicBezTo>
                    <a:pt x="37" y="58"/>
                    <a:pt x="60" y="38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6" name="Freeform 70"/>
            <p:cNvSpPr>
              <a:spLocks/>
            </p:cNvSpPr>
            <p:nvPr userDrawn="1"/>
          </p:nvSpPr>
          <p:spPr bwMode="auto">
            <a:xfrm>
              <a:off x="6586538" y="8991600"/>
              <a:ext cx="393700" cy="252412"/>
            </a:xfrm>
            <a:custGeom>
              <a:avLst/>
              <a:gdLst>
                <a:gd name="T0" fmla="*/ 0 w 128"/>
                <a:gd name="T1" fmla="*/ 68 h 130"/>
                <a:gd name="T2" fmla="*/ 65 w 128"/>
                <a:gd name="T3" fmla="*/ 0 h 130"/>
                <a:gd name="T4" fmla="*/ 128 w 128"/>
                <a:gd name="T5" fmla="*/ 66 h 130"/>
                <a:gd name="T6" fmla="*/ 65 w 128"/>
                <a:gd name="T7" fmla="*/ 130 h 130"/>
                <a:gd name="T8" fmla="*/ 0 w 128"/>
                <a:gd name="T9" fmla="*/ 6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0">
                  <a:moveTo>
                    <a:pt x="0" y="68"/>
                  </a:moveTo>
                  <a:cubicBezTo>
                    <a:pt x="49" y="48"/>
                    <a:pt x="55" y="42"/>
                    <a:pt x="65" y="0"/>
                  </a:cubicBezTo>
                  <a:cubicBezTo>
                    <a:pt x="72" y="38"/>
                    <a:pt x="91" y="61"/>
                    <a:pt x="128" y="66"/>
                  </a:cubicBezTo>
                  <a:cubicBezTo>
                    <a:pt x="93" y="74"/>
                    <a:pt x="71" y="93"/>
                    <a:pt x="65" y="130"/>
                  </a:cubicBezTo>
                  <a:cubicBezTo>
                    <a:pt x="58" y="94"/>
                    <a:pt x="38" y="73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7" name="Freeform 71"/>
            <p:cNvSpPr>
              <a:spLocks/>
            </p:cNvSpPr>
            <p:nvPr userDrawn="1"/>
          </p:nvSpPr>
          <p:spPr bwMode="auto">
            <a:xfrm>
              <a:off x="2157413" y="8999538"/>
              <a:ext cx="387350" cy="244475"/>
            </a:xfrm>
            <a:custGeom>
              <a:avLst/>
              <a:gdLst>
                <a:gd name="T0" fmla="*/ 126 w 126"/>
                <a:gd name="T1" fmla="*/ 63 h 126"/>
                <a:gd name="T2" fmla="*/ 63 w 126"/>
                <a:gd name="T3" fmla="*/ 126 h 126"/>
                <a:gd name="T4" fmla="*/ 0 w 126"/>
                <a:gd name="T5" fmla="*/ 63 h 126"/>
                <a:gd name="T6" fmla="*/ 62 w 126"/>
                <a:gd name="T7" fmla="*/ 0 h 126"/>
                <a:gd name="T8" fmla="*/ 126 w 126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6">
                  <a:moveTo>
                    <a:pt x="126" y="63"/>
                  </a:moveTo>
                  <a:cubicBezTo>
                    <a:pt x="90" y="69"/>
                    <a:pt x="69" y="90"/>
                    <a:pt x="63" y="126"/>
                  </a:cubicBezTo>
                  <a:cubicBezTo>
                    <a:pt x="56" y="90"/>
                    <a:pt x="36" y="69"/>
                    <a:pt x="0" y="63"/>
                  </a:cubicBezTo>
                  <a:cubicBezTo>
                    <a:pt x="34" y="55"/>
                    <a:pt x="57" y="37"/>
                    <a:pt x="62" y="0"/>
                  </a:cubicBezTo>
                  <a:cubicBezTo>
                    <a:pt x="69" y="35"/>
                    <a:pt x="90" y="56"/>
                    <a:pt x="126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8" name="Freeform 72"/>
            <p:cNvSpPr>
              <a:spLocks/>
            </p:cNvSpPr>
            <p:nvPr userDrawn="1"/>
          </p:nvSpPr>
          <p:spPr bwMode="auto">
            <a:xfrm>
              <a:off x="2157413" y="7324725"/>
              <a:ext cx="387350" cy="246062"/>
            </a:xfrm>
            <a:custGeom>
              <a:avLst/>
              <a:gdLst>
                <a:gd name="T0" fmla="*/ 62 w 126"/>
                <a:gd name="T1" fmla="*/ 0 h 127"/>
                <a:gd name="T2" fmla="*/ 126 w 126"/>
                <a:gd name="T3" fmla="*/ 63 h 127"/>
                <a:gd name="T4" fmla="*/ 63 w 126"/>
                <a:gd name="T5" fmla="*/ 127 h 127"/>
                <a:gd name="T6" fmla="*/ 0 w 126"/>
                <a:gd name="T7" fmla="*/ 64 h 127"/>
                <a:gd name="T8" fmla="*/ 62 w 126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62" y="0"/>
                  </a:moveTo>
                  <a:cubicBezTo>
                    <a:pt x="70" y="36"/>
                    <a:pt x="89" y="57"/>
                    <a:pt x="126" y="63"/>
                  </a:cubicBezTo>
                  <a:cubicBezTo>
                    <a:pt x="91" y="71"/>
                    <a:pt x="69" y="90"/>
                    <a:pt x="63" y="127"/>
                  </a:cubicBezTo>
                  <a:cubicBezTo>
                    <a:pt x="56" y="92"/>
                    <a:pt x="36" y="70"/>
                    <a:pt x="0" y="64"/>
                  </a:cubicBezTo>
                  <a:cubicBezTo>
                    <a:pt x="35" y="56"/>
                    <a:pt x="57" y="38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9" name="Freeform 73"/>
            <p:cNvSpPr>
              <a:spLocks/>
            </p:cNvSpPr>
            <p:nvPr userDrawn="1"/>
          </p:nvSpPr>
          <p:spPr bwMode="auto">
            <a:xfrm>
              <a:off x="6589713" y="7326313"/>
              <a:ext cx="390525" cy="242887"/>
            </a:xfrm>
            <a:custGeom>
              <a:avLst/>
              <a:gdLst>
                <a:gd name="T0" fmla="*/ 64 w 127"/>
                <a:gd name="T1" fmla="*/ 125 h 125"/>
                <a:gd name="T2" fmla="*/ 0 w 127"/>
                <a:gd name="T3" fmla="*/ 63 h 125"/>
                <a:gd name="T4" fmla="*/ 64 w 127"/>
                <a:gd name="T5" fmla="*/ 0 h 125"/>
                <a:gd name="T6" fmla="*/ 127 w 127"/>
                <a:gd name="T7" fmla="*/ 62 h 125"/>
                <a:gd name="T8" fmla="*/ 64 w 127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5">
                  <a:moveTo>
                    <a:pt x="64" y="125"/>
                  </a:moveTo>
                  <a:cubicBezTo>
                    <a:pt x="57" y="90"/>
                    <a:pt x="37" y="69"/>
                    <a:pt x="0" y="63"/>
                  </a:cubicBezTo>
                  <a:cubicBezTo>
                    <a:pt x="36" y="56"/>
                    <a:pt x="57" y="36"/>
                    <a:pt x="64" y="0"/>
                  </a:cubicBezTo>
                  <a:cubicBezTo>
                    <a:pt x="71" y="35"/>
                    <a:pt x="90" y="56"/>
                    <a:pt x="127" y="62"/>
                  </a:cubicBezTo>
                  <a:cubicBezTo>
                    <a:pt x="92" y="70"/>
                    <a:pt x="69" y="89"/>
                    <a:pt x="64" y="1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0" name="Freeform 74"/>
            <p:cNvSpPr>
              <a:spLocks/>
            </p:cNvSpPr>
            <p:nvPr userDrawn="1"/>
          </p:nvSpPr>
          <p:spPr bwMode="auto">
            <a:xfrm>
              <a:off x="7926388" y="8167688"/>
              <a:ext cx="384175" cy="233362"/>
            </a:xfrm>
            <a:custGeom>
              <a:avLst/>
              <a:gdLst>
                <a:gd name="T0" fmla="*/ 62 w 125"/>
                <a:gd name="T1" fmla="*/ 0 h 121"/>
                <a:gd name="T2" fmla="*/ 125 w 125"/>
                <a:gd name="T3" fmla="*/ 60 h 121"/>
                <a:gd name="T4" fmla="*/ 62 w 125"/>
                <a:gd name="T5" fmla="*/ 121 h 121"/>
                <a:gd name="T6" fmla="*/ 0 w 125"/>
                <a:gd name="T7" fmla="*/ 61 h 121"/>
                <a:gd name="T8" fmla="*/ 62 w 12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62" y="0"/>
                  </a:moveTo>
                  <a:cubicBezTo>
                    <a:pt x="70" y="34"/>
                    <a:pt x="88" y="56"/>
                    <a:pt x="125" y="60"/>
                  </a:cubicBezTo>
                  <a:cubicBezTo>
                    <a:pt x="90" y="67"/>
                    <a:pt x="69" y="86"/>
                    <a:pt x="62" y="121"/>
                  </a:cubicBezTo>
                  <a:cubicBezTo>
                    <a:pt x="54" y="87"/>
                    <a:pt x="35" y="67"/>
                    <a:pt x="0" y="61"/>
                  </a:cubicBezTo>
                  <a:cubicBezTo>
                    <a:pt x="34" y="54"/>
                    <a:pt x="54" y="34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1" name="Freeform 75"/>
            <p:cNvSpPr>
              <a:spLocks/>
            </p:cNvSpPr>
            <p:nvPr userDrawn="1"/>
          </p:nvSpPr>
          <p:spPr bwMode="auto">
            <a:xfrm>
              <a:off x="831850" y="8167688"/>
              <a:ext cx="385763" cy="241300"/>
            </a:xfrm>
            <a:custGeom>
              <a:avLst/>
              <a:gdLst>
                <a:gd name="T0" fmla="*/ 0 w 125"/>
                <a:gd name="T1" fmla="*/ 61 h 125"/>
                <a:gd name="T2" fmla="*/ 60 w 125"/>
                <a:gd name="T3" fmla="*/ 0 h 125"/>
                <a:gd name="T4" fmla="*/ 125 w 125"/>
                <a:gd name="T5" fmla="*/ 59 h 125"/>
                <a:gd name="T6" fmla="*/ 60 w 125"/>
                <a:gd name="T7" fmla="*/ 125 h 125"/>
                <a:gd name="T8" fmla="*/ 0 w 125"/>
                <a:gd name="T9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0" y="61"/>
                  </a:moveTo>
                  <a:cubicBezTo>
                    <a:pt x="34" y="54"/>
                    <a:pt x="53" y="34"/>
                    <a:pt x="60" y="0"/>
                  </a:cubicBezTo>
                  <a:cubicBezTo>
                    <a:pt x="68" y="35"/>
                    <a:pt x="88" y="55"/>
                    <a:pt x="125" y="59"/>
                  </a:cubicBezTo>
                  <a:cubicBezTo>
                    <a:pt x="78" y="77"/>
                    <a:pt x="73" y="82"/>
                    <a:pt x="60" y="125"/>
                  </a:cubicBezTo>
                  <a:cubicBezTo>
                    <a:pt x="53" y="88"/>
                    <a:pt x="35" y="67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2" name="Freeform 76"/>
            <p:cNvSpPr>
              <a:spLocks/>
            </p:cNvSpPr>
            <p:nvPr userDrawn="1"/>
          </p:nvSpPr>
          <p:spPr bwMode="auto">
            <a:xfrm>
              <a:off x="3937000" y="6772275"/>
              <a:ext cx="373063" cy="234950"/>
            </a:xfrm>
            <a:custGeom>
              <a:avLst/>
              <a:gdLst>
                <a:gd name="T0" fmla="*/ 61 w 121"/>
                <a:gd name="T1" fmla="*/ 121 h 121"/>
                <a:gd name="T2" fmla="*/ 0 w 121"/>
                <a:gd name="T3" fmla="*/ 61 h 121"/>
                <a:gd name="T4" fmla="*/ 60 w 121"/>
                <a:gd name="T5" fmla="*/ 0 h 121"/>
                <a:gd name="T6" fmla="*/ 121 w 121"/>
                <a:gd name="T7" fmla="*/ 60 h 121"/>
                <a:gd name="T8" fmla="*/ 61 w 121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61" y="121"/>
                  </a:moveTo>
                  <a:cubicBezTo>
                    <a:pt x="54" y="88"/>
                    <a:pt x="36" y="67"/>
                    <a:pt x="0" y="61"/>
                  </a:cubicBezTo>
                  <a:cubicBezTo>
                    <a:pt x="34" y="54"/>
                    <a:pt x="54" y="35"/>
                    <a:pt x="60" y="0"/>
                  </a:cubicBezTo>
                  <a:cubicBezTo>
                    <a:pt x="68" y="34"/>
                    <a:pt x="86" y="55"/>
                    <a:pt x="121" y="60"/>
                  </a:cubicBezTo>
                  <a:cubicBezTo>
                    <a:pt x="87" y="67"/>
                    <a:pt x="67" y="86"/>
                    <a:pt x="61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3" name="Freeform 77"/>
            <p:cNvSpPr>
              <a:spLocks/>
            </p:cNvSpPr>
            <p:nvPr userDrawn="1"/>
          </p:nvSpPr>
          <p:spPr bwMode="auto">
            <a:xfrm>
              <a:off x="4824413" y="9561513"/>
              <a:ext cx="373063" cy="234950"/>
            </a:xfrm>
            <a:custGeom>
              <a:avLst/>
              <a:gdLst>
                <a:gd name="T0" fmla="*/ 121 w 121"/>
                <a:gd name="T1" fmla="*/ 61 h 121"/>
                <a:gd name="T2" fmla="*/ 61 w 121"/>
                <a:gd name="T3" fmla="*/ 121 h 121"/>
                <a:gd name="T4" fmla="*/ 0 w 121"/>
                <a:gd name="T5" fmla="*/ 61 h 121"/>
                <a:gd name="T6" fmla="*/ 60 w 121"/>
                <a:gd name="T7" fmla="*/ 0 h 121"/>
                <a:gd name="T8" fmla="*/ 121 w 121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21" y="61"/>
                  </a:moveTo>
                  <a:cubicBezTo>
                    <a:pt x="86" y="67"/>
                    <a:pt x="68" y="88"/>
                    <a:pt x="61" y="121"/>
                  </a:cubicBezTo>
                  <a:cubicBezTo>
                    <a:pt x="53" y="88"/>
                    <a:pt x="36" y="66"/>
                    <a:pt x="0" y="61"/>
                  </a:cubicBezTo>
                  <a:cubicBezTo>
                    <a:pt x="33" y="53"/>
                    <a:pt x="55" y="36"/>
                    <a:pt x="60" y="0"/>
                  </a:cubicBezTo>
                  <a:cubicBezTo>
                    <a:pt x="68" y="33"/>
                    <a:pt x="85" y="56"/>
                    <a:pt x="121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4" name="Freeform 78"/>
            <p:cNvSpPr>
              <a:spLocks/>
            </p:cNvSpPr>
            <p:nvPr userDrawn="1"/>
          </p:nvSpPr>
          <p:spPr bwMode="auto">
            <a:xfrm>
              <a:off x="3937000" y="9558338"/>
              <a:ext cx="369888" cy="236537"/>
            </a:xfrm>
            <a:custGeom>
              <a:avLst/>
              <a:gdLst>
                <a:gd name="T0" fmla="*/ 59 w 120"/>
                <a:gd name="T1" fmla="*/ 122 h 122"/>
                <a:gd name="T2" fmla="*/ 0 w 120"/>
                <a:gd name="T3" fmla="*/ 63 h 122"/>
                <a:gd name="T4" fmla="*/ 59 w 120"/>
                <a:gd name="T5" fmla="*/ 0 h 122"/>
                <a:gd name="T6" fmla="*/ 120 w 120"/>
                <a:gd name="T7" fmla="*/ 61 h 122"/>
                <a:gd name="T8" fmla="*/ 82 w 120"/>
                <a:gd name="T9" fmla="*/ 82 h 122"/>
                <a:gd name="T10" fmla="*/ 59 w 120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2">
                  <a:moveTo>
                    <a:pt x="59" y="122"/>
                  </a:moveTo>
                  <a:cubicBezTo>
                    <a:pt x="54" y="88"/>
                    <a:pt x="34" y="69"/>
                    <a:pt x="0" y="63"/>
                  </a:cubicBezTo>
                  <a:cubicBezTo>
                    <a:pt x="34" y="56"/>
                    <a:pt x="54" y="37"/>
                    <a:pt x="59" y="0"/>
                  </a:cubicBezTo>
                  <a:cubicBezTo>
                    <a:pt x="77" y="46"/>
                    <a:pt x="83" y="52"/>
                    <a:pt x="120" y="61"/>
                  </a:cubicBezTo>
                  <a:cubicBezTo>
                    <a:pt x="107" y="68"/>
                    <a:pt x="92" y="73"/>
                    <a:pt x="82" y="82"/>
                  </a:cubicBezTo>
                  <a:cubicBezTo>
                    <a:pt x="72" y="92"/>
                    <a:pt x="67" y="108"/>
                    <a:pt x="59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5" name="Freeform 79"/>
            <p:cNvSpPr>
              <a:spLocks/>
            </p:cNvSpPr>
            <p:nvPr userDrawn="1"/>
          </p:nvSpPr>
          <p:spPr bwMode="auto">
            <a:xfrm>
              <a:off x="4811713" y="6772275"/>
              <a:ext cx="385763" cy="234950"/>
            </a:xfrm>
            <a:custGeom>
              <a:avLst/>
              <a:gdLst>
                <a:gd name="T0" fmla="*/ 125 w 125"/>
                <a:gd name="T1" fmla="*/ 61 h 121"/>
                <a:gd name="T2" fmla="*/ 65 w 125"/>
                <a:gd name="T3" fmla="*/ 121 h 121"/>
                <a:gd name="T4" fmla="*/ 0 w 125"/>
                <a:gd name="T5" fmla="*/ 63 h 121"/>
                <a:gd name="T6" fmla="*/ 65 w 125"/>
                <a:gd name="T7" fmla="*/ 0 h 121"/>
                <a:gd name="T8" fmla="*/ 125 w 125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125" y="61"/>
                  </a:moveTo>
                  <a:cubicBezTo>
                    <a:pt x="91" y="67"/>
                    <a:pt x="71" y="87"/>
                    <a:pt x="65" y="121"/>
                  </a:cubicBezTo>
                  <a:cubicBezTo>
                    <a:pt x="57" y="88"/>
                    <a:pt x="40" y="66"/>
                    <a:pt x="0" y="63"/>
                  </a:cubicBezTo>
                  <a:cubicBezTo>
                    <a:pt x="48" y="44"/>
                    <a:pt x="54" y="38"/>
                    <a:pt x="65" y="0"/>
                  </a:cubicBezTo>
                  <a:cubicBezTo>
                    <a:pt x="71" y="34"/>
                    <a:pt x="90" y="54"/>
                    <a:pt x="12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6" name="Freeform 80"/>
            <p:cNvSpPr>
              <a:spLocks/>
            </p:cNvSpPr>
            <p:nvPr userDrawn="1"/>
          </p:nvSpPr>
          <p:spPr bwMode="auto">
            <a:xfrm>
              <a:off x="6161088" y="9286875"/>
              <a:ext cx="363538" cy="228600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5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7" name="Freeform 81"/>
            <p:cNvSpPr>
              <a:spLocks/>
            </p:cNvSpPr>
            <p:nvPr userDrawn="1"/>
          </p:nvSpPr>
          <p:spPr bwMode="auto">
            <a:xfrm>
              <a:off x="2616200" y="9286875"/>
              <a:ext cx="360363" cy="236537"/>
            </a:xfrm>
            <a:custGeom>
              <a:avLst/>
              <a:gdLst>
                <a:gd name="T0" fmla="*/ 0 w 117"/>
                <a:gd name="T1" fmla="*/ 58 h 122"/>
                <a:gd name="T2" fmla="*/ 58 w 117"/>
                <a:gd name="T3" fmla="*/ 0 h 122"/>
                <a:gd name="T4" fmla="*/ 117 w 117"/>
                <a:gd name="T5" fmla="*/ 58 h 122"/>
                <a:gd name="T6" fmla="*/ 60 w 117"/>
                <a:gd name="T7" fmla="*/ 122 h 122"/>
                <a:gd name="T8" fmla="*/ 0 w 117"/>
                <a:gd name="T9" fmla="*/ 5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22">
                  <a:moveTo>
                    <a:pt x="0" y="58"/>
                  </a:moveTo>
                  <a:cubicBezTo>
                    <a:pt x="33" y="53"/>
                    <a:pt x="51" y="33"/>
                    <a:pt x="58" y="0"/>
                  </a:cubicBezTo>
                  <a:cubicBezTo>
                    <a:pt x="64" y="33"/>
                    <a:pt x="82" y="53"/>
                    <a:pt x="117" y="58"/>
                  </a:cubicBezTo>
                  <a:cubicBezTo>
                    <a:pt x="84" y="66"/>
                    <a:pt x="63" y="83"/>
                    <a:pt x="60" y="122"/>
                  </a:cubicBezTo>
                  <a:cubicBezTo>
                    <a:pt x="41" y="74"/>
                    <a:pt x="37" y="70"/>
                    <a:pt x="0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8" name="Freeform 82"/>
            <p:cNvSpPr>
              <a:spLocks/>
            </p:cNvSpPr>
            <p:nvPr userDrawn="1"/>
          </p:nvSpPr>
          <p:spPr bwMode="auto">
            <a:xfrm>
              <a:off x="6161088" y="7056438"/>
              <a:ext cx="363538" cy="227012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9" name="Freeform 83"/>
            <p:cNvSpPr>
              <a:spLocks/>
            </p:cNvSpPr>
            <p:nvPr userDrawn="1"/>
          </p:nvSpPr>
          <p:spPr bwMode="auto">
            <a:xfrm>
              <a:off x="2613025" y="7056438"/>
              <a:ext cx="363538" cy="227012"/>
            </a:xfrm>
            <a:custGeom>
              <a:avLst/>
              <a:gdLst>
                <a:gd name="T0" fmla="*/ 0 w 118"/>
                <a:gd name="T1" fmla="*/ 59 h 118"/>
                <a:gd name="T2" fmla="*/ 59 w 118"/>
                <a:gd name="T3" fmla="*/ 0 h 118"/>
                <a:gd name="T4" fmla="*/ 118 w 118"/>
                <a:gd name="T5" fmla="*/ 58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34" y="53"/>
                    <a:pt x="52" y="33"/>
                    <a:pt x="59" y="0"/>
                  </a:cubicBezTo>
                  <a:cubicBezTo>
                    <a:pt x="66" y="33"/>
                    <a:pt x="83" y="53"/>
                    <a:pt x="118" y="58"/>
                  </a:cubicBezTo>
                  <a:cubicBezTo>
                    <a:pt x="85" y="66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0" name="Freeform 84"/>
            <p:cNvSpPr>
              <a:spLocks/>
            </p:cNvSpPr>
            <p:nvPr userDrawn="1"/>
          </p:nvSpPr>
          <p:spPr bwMode="auto">
            <a:xfrm>
              <a:off x="8388350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7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7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1" name="Freeform 85"/>
            <p:cNvSpPr>
              <a:spLocks/>
            </p:cNvSpPr>
            <p:nvPr userDrawn="1"/>
          </p:nvSpPr>
          <p:spPr bwMode="auto">
            <a:xfrm>
              <a:off x="404813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6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6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2" name="Freeform 86"/>
            <p:cNvSpPr>
              <a:spLocks/>
            </p:cNvSpPr>
            <p:nvPr userDrawn="1"/>
          </p:nvSpPr>
          <p:spPr bwMode="auto">
            <a:xfrm>
              <a:off x="8388350" y="8456613"/>
              <a:ext cx="341313" cy="217487"/>
            </a:xfrm>
            <a:custGeom>
              <a:avLst/>
              <a:gdLst>
                <a:gd name="T0" fmla="*/ 111 w 111"/>
                <a:gd name="T1" fmla="*/ 55 h 113"/>
                <a:gd name="T2" fmla="*/ 55 w 111"/>
                <a:gd name="T3" fmla="*/ 113 h 113"/>
                <a:gd name="T4" fmla="*/ 0 w 111"/>
                <a:gd name="T5" fmla="*/ 56 h 113"/>
                <a:gd name="T6" fmla="*/ 55 w 111"/>
                <a:gd name="T7" fmla="*/ 0 h 113"/>
                <a:gd name="T8" fmla="*/ 111 w 111"/>
                <a:gd name="T9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3">
                  <a:moveTo>
                    <a:pt x="111" y="55"/>
                  </a:moveTo>
                  <a:cubicBezTo>
                    <a:pt x="76" y="66"/>
                    <a:pt x="69" y="73"/>
                    <a:pt x="55" y="113"/>
                  </a:cubicBezTo>
                  <a:cubicBezTo>
                    <a:pt x="49" y="81"/>
                    <a:pt x="32" y="62"/>
                    <a:pt x="0" y="56"/>
                  </a:cubicBezTo>
                  <a:cubicBezTo>
                    <a:pt x="31" y="49"/>
                    <a:pt x="50" y="32"/>
                    <a:pt x="55" y="0"/>
                  </a:cubicBezTo>
                  <a:cubicBezTo>
                    <a:pt x="63" y="30"/>
                    <a:pt x="79" y="51"/>
                    <a:pt x="1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3" name="Freeform 87"/>
            <p:cNvSpPr>
              <a:spLocks/>
            </p:cNvSpPr>
            <p:nvPr userDrawn="1"/>
          </p:nvSpPr>
          <p:spPr bwMode="auto">
            <a:xfrm>
              <a:off x="407988" y="8456613"/>
              <a:ext cx="341313" cy="215900"/>
            </a:xfrm>
            <a:custGeom>
              <a:avLst/>
              <a:gdLst>
                <a:gd name="T0" fmla="*/ 0 w 111"/>
                <a:gd name="T1" fmla="*/ 56 h 112"/>
                <a:gd name="T2" fmla="*/ 54 w 111"/>
                <a:gd name="T3" fmla="*/ 0 h 112"/>
                <a:gd name="T4" fmla="*/ 111 w 111"/>
                <a:gd name="T5" fmla="*/ 55 h 112"/>
                <a:gd name="T6" fmla="*/ 55 w 111"/>
                <a:gd name="T7" fmla="*/ 112 h 112"/>
                <a:gd name="T8" fmla="*/ 0 w 111"/>
                <a:gd name="T9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2">
                  <a:moveTo>
                    <a:pt x="0" y="56"/>
                  </a:moveTo>
                  <a:cubicBezTo>
                    <a:pt x="31" y="50"/>
                    <a:pt x="48" y="31"/>
                    <a:pt x="54" y="0"/>
                  </a:cubicBezTo>
                  <a:cubicBezTo>
                    <a:pt x="62" y="30"/>
                    <a:pt x="77" y="51"/>
                    <a:pt x="111" y="55"/>
                  </a:cubicBezTo>
                  <a:cubicBezTo>
                    <a:pt x="80" y="63"/>
                    <a:pt x="60" y="78"/>
                    <a:pt x="55" y="112"/>
                  </a:cubicBezTo>
                  <a:cubicBezTo>
                    <a:pt x="48" y="81"/>
                    <a:pt x="31" y="62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4" name="Freeform 88"/>
            <p:cNvSpPr>
              <a:spLocks/>
            </p:cNvSpPr>
            <p:nvPr userDrawn="1"/>
          </p:nvSpPr>
          <p:spPr bwMode="auto">
            <a:xfrm>
              <a:off x="850900" y="8736013"/>
              <a:ext cx="339725" cy="214312"/>
            </a:xfrm>
            <a:custGeom>
              <a:avLst/>
              <a:gdLst>
                <a:gd name="T0" fmla="*/ 55 w 110"/>
                <a:gd name="T1" fmla="*/ 0 h 110"/>
                <a:gd name="T2" fmla="*/ 110 w 110"/>
                <a:gd name="T3" fmla="*/ 55 h 110"/>
                <a:gd name="T4" fmla="*/ 55 w 110"/>
                <a:gd name="T5" fmla="*/ 110 h 110"/>
                <a:gd name="T6" fmla="*/ 0 w 110"/>
                <a:gd name="T7" fmla="*/ 55 h 110"/>
                <a:gd name="T8" fmla="*/ 55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55" y="0"/>
                  </a:moveTo>
                  <a:cubicBezTo>
                    <a:pt x="61" y="31"/>
                    <a:pt x="79" y="48"/>
                    <a:pt x="110" y="55"/>
                  </a:cubicBezTo>
                  <a:cubicBezTo>
                    <a:pt x="80" y="62"/>
                    <a:pt x="60" y="78"/>
                    <a:pt x="55" y="110"/>
                  </a:cubicBezTo>
                  <a:cubicBezTo>
                    <a:pt x="48" y="80"/>
                    <a:pt x="31" y="61"/>
                    <a:pt x="0" y="55"/>
                  </a:cubicBezTo>
                  <a:cubicBezTo>
                    <a:pt x="30" y="48"/>
                    <a:pt x="49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5" name="Freeform 89"/>
            <p:cNvSpPr>
              <a:spLocks/>
            </p:cNvSpPr>
            <p:nvPr userDrawn="1"/>
          </p:nvSpPr>
          <p:spPr bwMode="auto">
            <a:xfrm>
              <a:off x="854075" y="7613650"/>
              <a:ext cx="336550" cy="219075"/>
            </a:xfrm>
            <a:custGeom>
              <a:avLst/>
              <a:gdLst>
                <a:gd name="T0" fmla="*/ 54 w 109"/>
                <a:gd name="T1" fmla="*/ 113 h 113"/>
                <a:gd name="T2" fmla="*/ 0 w 109"/>
                <a:gd name="T3" fmla="*/ 59 h 113"/>
                <a:gd name="T4" fmla="*/ 54 w 109"/>
                <a:gd name="T5" fmla="*/ 0 h 113"/>
                <a:gd name="T6" fmla="*/ 109 w 109"/>
                <a:gd name="T7" fmla="*/ 59 h 113"/>
                <a:gd name="T8" fmla="*/ 54 w 109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3">
                  <a:moveTo>
                    <a:pt x="54" y="113"/>
                  </a:moveTo>
                  <a:cubicBezTo>
                    <a:pt x="43" y="79"/>
                    <a:pt x="38" y="74"/>
                    <a:pt x="0" y="59"/>
                  </a:cubicBezTo>
                  <a:cubicBezTo>
                    <a:pt x="38" y="44"/>
                    <a:pt x="43" y="39"/>
                    <a:pt x="54" y="0"/>
                  </a:cubicBezTo>
                  <a:cubicBezTo>
                    <a:pt x="60" y="34"/>
                    <a:pt x="77" y="53"/>
                    <a:pt x="109" y="59"/>
                  </a:cubicBezTo>
                  <a:cubicBezTo>
                    <a:pt x="78" y="65"/>
                    <a:pt x="60" y="82"/>
                    <a:pt x="54" y="1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6" name="Freeform 90"/>
            <p:cNvSpPr>
              <a:spLocks/>
            </p:cNvSpPr>
            <p:nvPr userDrawn="1"/>
          </p:nvSpPr>
          <p:spPr bwMode="auto">
            <a:xfrm>
              <a:off x="7948613" y="7621588"/>
              <a:ext cx="338138" cy="212725"/>
            </a:xfrm>
            <a:custGeom>
              <a:avLst/>
              <a:gdLst>
                <a:gd name="T0" fmla="*/ 0 w 110"/>
                <a:gd name="T1" fmla="*/ 55 h 110"/>
                <a:gd name="T2" fmla="*/ 54 w 110"/>
                <a:gd name="T3" fmla="*/ 0 h 110"/>
                <a:gd name="T4" fmla="*/ 110 w 110"/>
                <a:gd name="T5" fmla="*/ 55 h 110"/>
                <a:gd name="T6" fmla="*/ 55 w 110"/>
                <a:gd name="T7" fmla="*/ 110 h 110"/>
                <a:gd name="T8" fmla="*/ 0 w 110"/>
                <a:gd name="T9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cubicBezTo>
                    <a:pt x="30" y="48"/>
                    <a:pt x="49" y="31"/>
                    <a:pt x="54" y="0"/>
                  </a:cubicBezTo>
                  <a:cubicBezTo>
                    <a:pt x="61" y="30"/>
                    <a:pt x="78" y="49"/>
                    <a:pt x="110" y="55"/>
                  </a:cubicBezTo>
                  <a:cubicBezTo>
                    <a:pt x="79" y="61"/>
                    <a:pt x="61" y="78"/>
                    <a:pt x="55" y="110"/>
                  </a:cubicBezTo>
                  <a:cubicBezTo>
                    <a:pt x="48" y="80"/>
                    <a:pt x="31" y="60"/>
                    <a:pt x="0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7" name="Freeform 91"/>
            <p:cNvSpPr>
              <a:spLocks/>
            </p:cNvSpPr>
            <p:nvPr userDrawn="1"/>
          </p:nvSpPr>
          <p:spPr bwMode="auto">
            <a:xfrm>
              <a:off x="7948613" y="8734425"/>
              <a:ext cx="334963" cy="215900"/>
            </a:xfrm>
            <a:custGeom>
              <a:avLst/>
              <a:gdLst>
                <a:gd name="T0" fmla="*/ 109 w 109"/>
                <a:gd name="T1" fmla="*/ 55 h 111"/>
                <a:gd name="T2" fmla="*/ 55 w 109"/>
                <a:gd name="T3" fmla="*/ 111 h 111"/>
                <a:gd name="T4" fmla="*/ 0 w 109"/>
                <a:gd name="T5" fmla="*/ 56 h 111"/>
                <a:gd name="T6" fmla="*/ 54 w 109"/>
                <a:gd name="T7" fmla="*/ 0 h 111"/>
                <a:gd name="T8" fmla="*/ 109 w 109"/>
                <a:gd name="T9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1">
                  <a:moveTo>
                    <a:pt x="109" y="55"/>
                  </a:moveTo>
                  <a:cubicBezTo>
                    <a:pt x="79" y="62"/>
                    <a:pt x="61" y="79"/>
                    <a:pt x="55" y="111"/>
                  </a:cubicBezTo>
                  <a:cubicBezTo>
                    <a:pt x="48" y="81"/>
                    <a:pt x="32" y="61"/>
                    <a:pt x="0" y="56"/>
                  </a:cubicBezTo>
                  <a:cubicBezTo>
                    <a:pt x="29" y="49"/>
                    <a:pt x="50" y="33"/>
                    <a:pt x="54" y="0"/>
                  </a:cubicBezTo>
                  <a:cubicBezTo>
                    <a:pt x="62" y="30"/>
                    <a:pt x="77" y="50"/>
                    <a:pt x="10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8" name="Freeform 92"/>
            <p:cNvSpPr>
              <a:spLocks/>
            </p:cNvSpPr>
            <p:nvPr userDrawn="1"/>
          </p:nvSpPr>
          <p:spPr bwMode="auto">
            <a:xfrm>
              <a:off x="1292225" y="9021763"/>
              <a:ext cx="334963" cy="198437"/>
            </a:xfrm>
            <a:custGeom>
              <a:avLst/>
              <a:gdLst>
                <a:gd name="T0" fmla="*/ 56 w 109"/>
                <a:gd name="T1" fmla="*/ 103 h 103"/>
                <a:gd name="T2" fmla="*/ 0 w 109"/>
                <a:gd name="T3" fmla="*/ 51 h 103"/>
                <a:gd name="T4" fmla="*/ 55 w 109"/>
                <a:gd name="T5" fmla="*/ 0 h 103"/>
                <a:gd name="T6" fmla="*/ 109 w 109"/>
                <a:gd name="T7" fmla="*/ 51 h 103"/>
                <a:gd name="T8" fmla="*/ 56 w 109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56" y="103"/>
                  </a:moveTo>
                  <a:cubicBezTo>
                    <a:pt x="45" y="71"/>
                    <a:pt x="38" y="64"/>
                    <a:pt x="0" y="51"/>
                  </a:cubicBezTo>
                  <a:cubicBezTo>
                    <a:pt x="31" y="45"/>
                    <a:pt x="50" y="30"/>
                    <a:pt x="55" y="0"/>
                  </a:cubicBezTo>
                  <a:cubicBezTo>
                    <a:pt x="64" y="27"/>
                    <a:pt x="78" y="47"/>
                    <a:pt x="109" y="51"/>
                  </a:cubicBezTo>
                  <a:cubicBezTo>
                    <a:pt x="80" y="58"/>
                    <a:pt x="62" y="74"/>
                    <a:pt x="5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9" name="Freeform 93"/>
            <p:cNvSpPr>
              <a:spLocks/>
            </p:cNvSpPr>
            <p:nvPr userDrawn="1"/>
          </p:nvSpPr>
          <p:spPr bwMode="auto">
            <a:xfrm>
              <a:off x="3074988" y="6789738"/>
              <a:ext cx="327025" cy="200025"/>
            </a:xfrm>
            <a:custGeom>
              <a:avLst/>
              <a:gdLst>
                <a:gd name="T0" fmla="*/ 106 w 106"/>
                <a:gd name="T1" fmla="*/ 51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1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6"/>
                    <a:pt x="10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0" name="Freeform 94"/>
            <p:cNvSpPr>
              <a:spLocks/>
            </p:cNvSpPr>
            <p:nvPr userDrawn="1"/>
          </p:nvSpPr>
          <p:spPr bwMode="auto">
            <a:xfrm>
              <a:off x="1300163" y="7348538"/>
              <a:ext cx="323850" cy="198437"/>
            </a:xfrm>
            <a:custGeom>
              <a:avLst/>
              <a:gdLst>
                <a:gd name="T0" fmla="*/ 105 w 105"/>
                <a:gd name="T1" fmla="*/ 52 h 103"/>
                <a:gd name="T2" fmla="*/ 53 w 105"/>
                <a:gd name="T3" fmla="*/ 103 h 103"/>
                <a:gd name="T4" fmla="*/ 0 w 105"/>
                <a:gd name="T5" fmla="*/ 52 h 103"/>
                <a:gd name="T6" fmla="*/ 53 w 105"/>
                <a:gd name="T7" fmla="*/ 0 h 103"/>
                <a:gd name="T8" fmla="*/ 105 w 105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3">
                  <a:moveTo>
                    <a:pt x="105" y="52"/>
                  </a:moveTo>
                  <a:cubicBezTo>
                    <a:pt x="76" y="58"/>
                    <a:pt x="60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8" y="46"/>
                    <a:pt x="46" y="29"/>
                    <a:pt x="53" y="0"/>
                  </a:cubicBezTo>
                  <a:cubicBezTo>
                    <a:pt x="60" y="29"/>
                    <a:pt x="76" y="46"/>
                    <a:pt x="105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1" name="Freeform 95"/>
            <p:cNvSpPr>
              <a:spLocks/>
            </p:cNvSpPr>
            <p:nvPr userDrawn="1"/>
          </p:nvSpPr>
          <p:spPr bwMode="auto">
            <a:xfrm>
              <a:off x="5735638" y="6786563"/>
              <a:ext cx="333375" cy="203200"/>
            </a:xfrm>
            <a:custGeom>
              <a:avLst/>
              <a:gdLst>
                <a:gd name="T0" fmla="*/ 51 w 108"/>
                <a:gd name="T1" fmla="*/ 0 h 105"/>
                <a:gd name="T2" fmla="*/ 108 w 108"/>
                <a:gd name="T3" fmla="*/ 54 h 105"/>
                <a:gd name="T4" fmla="*/ 53 w 108"/>
                <a:gd name="T5" fmla="*/ 105 h 105"/>
                <a:gd name="T6" fmla="*/ 0 w 108"/>
                <a:gd name="T7" fmla="*/ 54 h 105"/>
                <a:gd name="T8" fmla="*/ 51 w 10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5">
                  <a:moveTo>
                    <a:pt x="51" y="0"/>
                  </a:moveTo>
                  <a:cubicBezTo>
                    <a:pt x="68" y="39"/>
                    <a:pt x="70" y="41"/>
                    <a:pt x="108" y="54"/>
                  </a:cubicBezTo>
                  <a:cubicBezTo>
                    <a:pt x="77" y="60"/>
                    <a:pt x="59" y="75"/>
                    <a:pt x="53" y="105"/>
                  </a:cubicBezTo>
                  <a:cubicBezTo>
                    <a:pt x="45" y="78"/>
                    <a:pt x="31" y="58"/>
                    <a:pt x="0" y="54"/>
                  </a:cubicBezTo>
                  <a:cubicBezTo>
                    <a:pt x="28" y="48"/>
                    <a:pt x="46" y="31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2" name="Freeform 96"/>
            <p:cNvSpPr>
              <a:spLocks/>
            </p:cNvSpPr>
            <p:nvPr userDrawn="1"/>
          </p:nvSpPr>
          <p:spPr bwMode="auto">
            <a:xfrm>
              <a:off x="7497763" y="7348538"/>
              <a:ext cx="339725" cy="203200"/>
            </a:xfrm>
            <a:custGeom>
              <a:avLst/>
              <a:gdLst>
                <a:gd name="T0" fmla="*/ 0 w 110"/>
                <a:gd name="T1" fmla="*/ 50 h 105"/>
                <a:gd name="T2" fmla="*/ 56 w 110"/>
                <a:gd name="T3" fmla="*/ 0 h 105"/>
                <a:gd name="T4" fmla="*/ 110 w 110"/>
                <a:gd name="T5" fmla="*/ 51 h 105"/>
                <a:gd name="T6" fmla="*/ 58 w 110"/>
                <a:gd name="T7" fmla="*/ 105 h 105"/>
                <a:gd name="T8" fmla="*/ 0 w 110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5">
                  <a:moveTo>
                    <a:pt x="0" y="50"/>
                  </a:moveTo>
                  <a:cubicBezTo>
                    <a:pt x="34" y="45"/>
                    <a:pt x="50" y="29"/>
                    <a:pt x="56" y="0"/>
                  </a:cubicBezTo>
                  <a:cubicBezTo>
                    <a:pt x="64" y="27"/>
                    <a:pt x="79" y="46"/>
                    <a:pt x="110" y="51"/>
                  </a:cubicBezTo>
                  <a:cubicBezTo>
                    <a:pt x="81" y="58"/>
                    <a:pt x="63" y="74"/>
                    <a:pt x="58" y="105"/>
                  </a:cubicBezTo>
                  <a:cubicBezTo>
                    <a:pt x="42" y="67"/>
                    <a:pt x="40" y="65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3" name="Freeform 97"/>
            <p:cNvSpPr>
              <a:spLocks/>
            </p:cNvSpPr>
            <p:nvPr userDrawn="1"/>
          </p:nvSpPr>
          <p:spPr bwMode="auto">
            <a:xfrm>
              <a:off x="3074988" y="9580563"/>
              <a:ext cx="320675" cy="196850"/>
            </a:xfrm>
            <a:custGeom>
              <a:avLst/>
              <a:gdLst>
                <a:gd name="T0" fmla="*/ 53 w 104"/>
                <a:gd name="T1" fmla="*/ 0 h 101"/>
                <a:gd name="T2" fmla="*/ 104 w 104"/>
                <a:gd name="T3" fmla="*/ 50 h 101"/>
                <a:gd name="T4" fmla="*/ 71 w 104"/>
                <a:gd name="T5" fmla="*/ 68 h 101"/>
                <a:gd name="T6" fmla="*/ 52 w 104"/>
                <a:gd name="T7" fmla="*/ 101 h 101"/>
                <a:gd name="T8" fmla="*/ 0 w 104"/>
                <a:gd name="T9" fmla="*/ 52 h 101"/>
                <a:gd name="T10" fmla="*/ 53 w 104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1">
                  <a:moveTo>
                    <a:pt x="53" y="0"/>
                  </a:moveTo>
                  <a:cubicBezTo>
                    <a:pt x="63" y="32"/>
                    <a:pt x="71" y="39"/>
                    <a:pt x="104" y="50"/>
                  </a:cubicBezTo>
                  <a:cubicBezTo>
                    <a:pt x="93" y="56"/>
                    <a:pt x="80" y="60"/>
                    <a:pt x="71" y="68"/>
                  </a:cubicBezTo>
                  <a:cubicBezTo>
                    <a:pt x="63" y="77"/>
                    <a:pt x="59" y="89"/>
                    <a:pt x="52" y="101"/>
                  </a:cubicBezTo>
                  <a:cubicBezTo>
                    <a:pt x="45" y="76"/>
                    <a:pt x="31" y="55"/>
                    <a:pt x="0" y="52"/>
                  </a:cubicBezTo>
                  <a:cubicBezTo>
                    <a:pt x="28" y="45"/>
                    <a:pt x="46" y="28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" name="Freeform 98"/>
            <p:cNvSpPr>
              <a:spLocks/>
            </p:cNvSpPr>
            <p:nvPr userDrawn="1"/>
          </p:nvSpPr>
          <p:spPr bwMode="auto">
            <a:xfrm>
              <a:off x="5735638" y="9578975"/>
              <a:ext cx="327025" cy="200025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7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5" name="Freeform 99"/>
            <p:cNvSpPr>
              <a:spLocks/>
            </p:cNvSpPr>
            <p:nvPr userDrawn="1"/>
          </p:nvSpPr>
          <p:spPr bwMode="auto">
            <a:xfrm>
              <a:off x="7510463" y="9021763"/>
              <a:ext cx="327025" cy="198437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6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8"/>
                    <a:pt x="76" y="46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6" name="Freeform 100"/>
            <p:cNvSpPr>
              <a:spLocks/>
            </p:cNvSpPr>
            <p:nvPr userDrawn="1"/>
          </p:nvSpPr>
          <p:spPr bwMode="auto">
            <a:xfrm>
              <a:off x="1758950" y="7069138"/>
              <a:ext cx="296863" cy="192087"/>
            </a:xfrm>
            <a:custGeom>
              <a:avLst/>
              <a:gdLst>
                <a:gd name="T0" fmla="*/ 96 w 96"/>
                <a:gd name="T1" fmla="*/ 51 h 99"/>
                <a:gd name="T2" fmla="*/ 48 w 96"/>
                <a:gd name="T3" fmla="*/ 99 h 99"/>
                <a:gd name="T4" fmla="*/ 29 w 96"/>
                <a:gd name="T5" fmla="*/ 68 h 99"/>
                <a:gd name="T6" fmla="*/ 0 w 96"/>
                <a:gd name="T7" fmla="*/ 51 h 99"/>
                <a:gd name="T8" fmla="*/ 48 w 96"/>
                <a:gd name="T9" fmla="*/ 0 h 99"/>
                <a:gd name="T10" fmla="*/ 96 w 96"/>
                <a:gd name="T11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99">
                  <a:moveTo>
                    <a:pt x="96" y="51"/>
                  </a:moveTo>
                  <a:cubicBezTo>
                    <a:pt x="66" y="62"/>
                    <a:pt x="61" y="67"/>
                    <a:pt x="48" y="99"/>
                  </a:cubicBezTo>
                  <a:cubicBezTo>
                    <a:pt x="42" y="88"/>
                    <a:pt x="38" y="76"/>
                    <a:pt x="29" y="68"/>
                  </a:cubicBezTo>
                  <a:cubicBezTo>
                    <a:pt x="22" y="60"/>
                    <a:pt x="10" y="57"/>
                    <a:pt x="0" y="51"/>
                  </a:cubicBezTo>
                  <a:cubicBezTo>
                    <a:pt x="32" y="39"/>
                    <a:pt x="37" y="34"/>
                    <a:pt x="48" y="0"/>
                  </a:cubicBezTo>
                  <a:cubicBezTo>
                    <a:pt x="55" y="29"/>
                    <a:pt x="69" y="46"/>
                    <a:pt x="9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7" name="Freeform 101"/>
            <p:cNvSpPr>
              <a:spLocks/>
            </p:cNvSpPr>
            <p:nvPr userDrawn="1"/>
          </p:nvSpPr>
          <p:spPr bwMode="auto">
            <a:xfrm>
              <a:off x="7070725" y="9299575"/>
              <a:ext cx="311150" cy="193675"/>
            </a:xfrm>
            <a:custGeom>
              <a:avLst/>
              <a:gdLst>
                <a:gd name="T0" fmla="*/ 0 w 101"/>
                <a:gd name="T1" fmla="*/ 53 h 100"/>
                <a:gd name="T2" fmla="*/ 52 w 101"/>
                <a:gd name="T3" fmla="*/ 0 h 100"/>
                <a:gd name="T4" fmla="*/ 101 w 101"/>
                <a:gd name="T5" fmla="*/ 51 h 100"/>
                <a:gd name="T6" fmla="*/ 52 w 101"/>
                <a:gd name="T7" fmla="*/ 100 h 100"/>
                <a:gd name="T8" fmla="*/ 0 w 101"/>
                <a:gd name="T9" fmla="*/ 5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0" y="53"/>
                  </a:moveTo>
                  <a:cubicBezTo>
                    <a:pt x="37" y="38"/>
                    <a:pt x="41" y="33"/>
                    <a:pt x="52" y="0"/>
                  </a:cubicBezTo>
                  <a:cubicBezTo>
                    <a:pt x="59" y="28"/>
                    <a:pt x="73" y="47"/>
                    <a:pt x="101" y="51"/>
                  </a:cubicBezTo>
                  <a:cubicBezTo>
                    <a:pt x="75" y="58"/>
                    <a:pt x="58" y="73"/>
                    <a:pt x="52" y="100"/>
                  </a:cubicBezTo>
                  <a:cubicBezTo>
                    <a:pt x="45" y="74"/>
                    <a:pt x="30" y="57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8" name="Freeform 102"/>
            <p:cNvSpPr>
              <a:spLocks/>
            </p:cNvSpPr>
            <p:nvPr userDrawn="1"/>
          </p:nvSpPr>
          <p:spPr bwMode="auto">
            <a:xfrm>
              <a:off x="1754188" y="9307513"/>
              <a:ext cx="307975" cy="198437"/>
            </a:xfrm>
            <a:custGeom>
              <a:avLst/>
              <a:gdLst>
                <a:gd name="T0" fmla="*/ 50 w 100"/>
                <a:gd name="T1" fmla="*/ 0 h 102"/>
                <a:gd name="T2" fmla="*/ 100 w 100"/>
                <a:gd name="T3" fmla="*/ 47 h 102"/>
                <a:gd name="T4" fmla="*/ 51 w 100"/>
                <a:gd name="T5" fmla="*/ 102 h 102"/>
                <a:gd name="T6" fmla="*/ 0 w 100"/>
                <a:gd name="T7" fmla="*/ 48 h 102"/>
                <a:gd name="T8" fmla="*/ 50 w 100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2">
                  <a:moveTo>
                    <a:pt x="50" y="0"/>
                  </a:moveTo>
                  <a:cubicBezTo>
                    <a:pt x="56" y="27"/>
                    <a:pt x="72" y="42"/>
                    <a:pt x="100" y="47"/>
                  </a:cubicBezTo>
                  <a:cubicBezTo>
                    <a:pt x="73" y="54"/>
                    <a:pt x="56" y="69"/>
                    <a:pt x="51" y="102"/>
                  </a:cubicBezTo>
                  <a:cubicBezTo>
                    <a:pt x="42" y="71"/>
                    <a:pt x="29" y="52"/>
                    <a:pt x="0" y="48"/>
                  </a:cubicBezTo>
                  <a:cubicBezTo>
                    <a:pt x="27" y="42"/>
                    <a:pt x="43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9" name="Freeform 103"/>
            <p:cNvSpPr>
              <a:spLocks/>
            </p:cNvSpPr>
            <p:nvPr userDrawn="1"/>
          </p:nvSpPr>
          <p:spPr bwMode="auto">
            <a:xfrm>
              <a:off x="4418013" y="6519863"/>
              <a:ext cx="298450" cy="185737"/>
            </a:xfrm>
            <a:custGeom>
              <a:avLst/>
              <a:gdLst>
                <a:gd name="T0" fmla="*/ 97 w 97"/>
                <a:gd name="T1" fmla="*/ 47 h 96"/>
                <a:gd name="T2" fmla="*/ 49 w 97"/>
                <a:gd name="T3" fmla="*/ 96 h 96"/>
                <a:gd name="T4" fmla="*/ 0 w 97"/>
                <a:gd name="T5" fmla="*/ 48 h 96"/>
                <a:gd name="T6" fmla="*/ 48 w 97"/>
                <a:gd name="T7" fmla="*/ 0 h 96"/>
                <a:gd name="T8" fmla="*/ 97 w 97"/>
                <a:gd name="T9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97" y="47"/>
                  </a:moveTo>
                  <a:cubicBezTo>
                    <a:pt x="71" y="53"/>
                    <a:pt x="56" y="70"/>
                    <a:pt x="49" y="96"/>
                  </a:cubicBezTo>
                  <a:cubicBezTo>
                    <a:pt x="42" y="69"/>
                    <a:pt x="27" y="53"/>
                    <a:pt x="0" y="48"/>
                  </a:cubicBezTo>
                  <a:cubicBezTo>
                    <a:pt x="25" y="41"/>
                    <a:pt x="43" y="28"/>
                    <a:pt x="48" y="0"/>
                  </a:cubicBezTo>
                  <a:cubicBezTo>
                    <a:pt x="56" y="25"/>
                    <a:pt x="70" y="43"/>
                    <a:pt x="97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0" name="Freeform 104"/>
            <p:cNvSpPr>
              <a:spLocks/>
            </p:cNvSpPr>
            <p:nvPr userDrawn="1"/>
          </p:nvSpPr>
          <p:spPr bwMode="auto">
            <a:xfrm>
              <a:off x="7075488" y="7077075"/>
              <a:ext cx="306388" cy="185737"/>
            </a:xfrm>
            <a:custGeom>
              <a:avLst/>
              <a:gdLst>
                <a:gd name="T0" fmla="*/ 50 w 99"/>
                <a:gd name="T1" fmla="*/ 0 h 96"/>
                <a:gd name="T2" fmla="*/ 99 w 99"/>
                <a:gd name="T3" fmla="*/ 48 h 96"/>
                <a:gd name="T4" fmla="*/ 51 w 99"/>
                <a:gd name="T5" fmla="*/ 96 h 96"/>
                <a:gd name="T6" fmla="*/ 0 w 99"/>
                <a:gd name="T7" fmla="*/ 48 h 96"/>
                <a:gd name="T8" fmla="*/ 50 w 99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56" y="27"/>
                    <a:pt x="73" y="41"/>
                    <a:pt x="99" y="48"/>
                  </a:cubicBezTo>
                  <a:cubicBezTo>
                    <a:pt x="73" y="54"/>
                    <a:pt x="56" y="68"/>
                    <a:pt x="51" y="96"/>
                  </a:cubicBezTo>
                  <a:cubicBezTo>
                    <a:pt x="42" y="72"/>
                    <a:pt x="29" y="52"/>
                    <a:pt x="0" y="48"/>
                  </a:cubicBezTo>
                  <a:cubicBezTo>
                    <a:pt x="26" y="41"/>
                    <a:pt x="44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1" name="Freeform 105"/>
            <p:cNvSpPr>
              <a:spLocks/>
            </p:cNvSpPr>
            <p:nvPr userDrawn="1"/>
          </p:nvSpPr>
          <p:spPr bwMode="auto">
            <a:xfrm>
              <a:off x="4418013" y="9866313"/>
              <a:ext cx="301625" cy="184150"/>
            </a:xfrm>
            <a:custGeom>
              <a:avLst/>
              <a:gdLst>
                <a:gd name="T0" fmla="*/ 49 w 98"/>
                <a:gd name="T1" fmla="*/ 95 h 95"/>
                <a:gd name="T2" fmla="*/ 0 w 98"/>
                <a:gd name="T3" fmla="*/ 48 h 95"/>
                <a:gd name="T4" fmla="*/ 48 w 98"/>
                <a:gd name="T5" fmla="*/ 0 h 95"/>
                <a:gd name="T6" fmla="*/ 98 w 98"/>
                <a:gd name="T7" fmla="*/ 47 h 95"/>
                <a:gd name="T8" fmla="*/ 49 w 98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5">
                  <a:moveTo>
                    <a:pt x="49" y="95"/>
                  </a:moveTo>
                  <a:cubicBezTo>
                    <a:pt x="42" y="69"/>
                    <a:pt x="26" y="54"/>
                    <a:pt x="0" y="48"/>
                  </a:cubicBezTo>
                  <a:cubicBezTo>
                    <a:pt x="26" y="42"/>
                    <a:pt x="42" y="27"/>
                    <a:pt x="48" y="0"/>
                  </a:cubicBezTo>
                  <a:cubicBezTo>
                    <a:pt x="56" y="25"/>
                    <a:pt x="70" y="43"/>
                    <a:pt x="98" y="47"/>
                  </a:cubicBezTo>
                  <a:cubicBezTo>
                    <a:pt x="73" y="55"/>
                    <a:pt x="55" y="67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2" name="Freeform 106"/>
            <p:cNvSpPr>
              <a:spLocks/>
            </p:cNvSpPr>
            <p:nvPr userDrawn="1"/>
          </p:nvSpPr>
          <p:spPr bwMode="auto">
            <a:xfrm>
              <a:off x="5308600" y="9871075"/>
              <a:ext cx="285750" cy="174625"/>
            </a:xfrm>
            <a:custGeom>
              <a:avLst/>
              <a:gdLst>
                <a:gd name="T0" fmla="*/ 48 w 93"/>
                <a:gd name="T1" fmla="*/ 90 h 90"/>
                <a:gd name="T2" fmla="*/ 0 w 93"/>
                <a:gd name="T3" fmla="*/ 44 h 90"/>
                <a:gd name="T4" fmla="*/ 48 w 93"/>
                <a:gd name="T5" fmla="*/ 0 h 90"/>
                <a:gd name="T6" fmla="*/ 93 w 93"/>
                <a:gd name="T7" fmla="*/ 44 h 90"/>
                <a:gd name="T8" fmla="*/ 48 w 9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0">
                  <a:moveTo>
                    <a:pt x="48" y="90"/>
                  </a:moveTo>
                  <a:cubicBezTo>
                    <a:pt x="38" y="62"/>
                    <a:pt x="33" y="57"/>
                    <a:pt x="0" y="44"/>
                  </a:cubicBezTo>
                  <a:cubicBezTo>
                    <a:pt x="26" y="39"/>
                    <a:pt x="42" y="25"/>
                    <a:pt x="48" y="0"/>
                  </a:cubicBezTo>
                  <a:cubicBezTo>
                    <a:pt x="55" y="23"/>
                    <a:pt x="67" y="39"/>
                    <a:pt x="93" y="44"/>
                  </a:cubicBezTo>
                  <a:cubicBezTo>
                    <a:pt x="70" y="51"/>
                    <a:pt x="53" y="65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3" name="Freeform 107"/>
            <p:cNvSpPr>
              <a:spLocks/>
            </p:cNvSpPr>
            <p:nvPr userDrawn="1"/>
          </p:nvSpPr>
          <p:spPr bwMode="auto">
            <a:xfrm>
              <a:off x="3536950" y="9880600"/>
              <a:ext cx="265113" cy="166687"/>
            </a:xfrm>
            <a:custGeom>
              <a:avLst/>
              <a:gdLst>
                <a:gd name="T0" fmla="*/ 44 w 86"/>
                <a:gd name="T1" fmla="*/ 0 h 86"/>
                <a:gd name="T2" fmla="*/ 86 w 86"/>
                <a:gd name="T3" fmla="*/ 42 h 86"/>
                <a:gd name="T4" fmla="*/ 47 w 86"/>
                <a:gd name="T5" fmla="*/ 86 h 86"/>
                <a:gd name="T6" fmla="*/ 0 w 86"/>
                <a:gd name="T7" fmla="*/ 41 h 86"/>
                <a:gd name="T8" fmla="*/ 44 w 8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44" y="0"/>
                  </a:moveTo>
                  <a:cubicBezTo>
                    <a:pt x="58" y="14"/>
                    <a:pt x="72" y="28"/>
                    <a:pt x="86" y="42"/>
                  </a:cubicBezTo>
                  <a:cubicBezTo>
                    <a:pt x="69" y="47"/>
                    <a:pt x="52" y="59"/>
                    <a:pt x="47" y="86"/>
                  </a:cubicBezTo>
                  <a:cubicBezTo>
                    <a:pt x="41" y="61"/>
                    <a:pt x="26" y="45"/>
                    <a:pt x="0" y="41"/>
                  </a:cubicBezTo>
                  <a:cubicBezTo>
                    <a:pt x="33" y="27"/>
                    <a:pt x="36" y="23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4" name="Freeform 108"/>
            <p:cNvSpPr>
              <a:spLocks/>
            </p:cNvSpPr>
            <p:nvPr userDrawn="1"/>
          </p:nvSpPr>
          <p:spPr bwMode="auto">
            <a:xfrm>
              <a:off x="5332413" y="6534150"/>
              <a:ext cx="261938" cy="165100"/>
            </a:xfrm>
            <a:custGeom>
              <a:avLst/>
              <a:gdLst>
                <a:gd name="T0" fmla="*/ 0 w 85"/>
                <a:gd name="T1" fmla="*/ 42 h 85"/>
                <a:gd name="T2" fmla="*/ 42 w 85"/>
                <a:gd name="T3" fmla="*/ 0 h 85"/>
                <a:gd name="T4" fmla="*/ 85 w 85"/>
                <a:gd name="T5" fmla="*/ 40 h 85"/>
                <a:gd name="T6" fmla="*/ 40 w 85"/>
                <a:gd name="T7" fmla="*/ 85 h 85"/>
                <a:gd name="T8" fmla="*/ 0 w 8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0" y="42"/>
                  </a:moveTo>
                  <a:cubicBezTo>
                    <a:pt x="14" y="28"/>
                    <a:pt x="28" y="14"/>
                    <a:pt x="42" y="0"/>
                  </a:cubicBezTo>
                  <a:cubicBezTo>
                    <a:pt x="46" y="19"/>
                    <a:pt x="61" y="34"/>
                    <a:pt x="85" y="40"/>
                  </a:cubicBezTo>
                  <a:cubicBezTo>
                    <a:pt x="61" y="46"/>
                    <a:pt x="46" y="60"/>
                    <a:pt x="40" y="85"/>
                  </a:cubicBezTo>
                  <a:cubicBezTo>
                    <a:pt x="33" y="61"/>
                    <a:pt x="20" y="45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5" name="Freeform 109"/>
            <p:cNvSpPr>
              <a:spLocks/>
            </p:cNvSpPr>
            <p:nvPr userDrawn="1"/>
          </p:nvSpPr>
          <p:spPr bwMode="auto">
            <a:xfrm>
              <a:off x="3540125" y="6524625"/>
              <a:ext cx="280988" cy="174625"/>
            </a:xfrm>
            <a:custGeom>
              <a:avLst/>
              <a:gdLst>
                <a:gd name="T0" fmla="*/ 91 w 91"/>
                <a:gd name="T1" fmla="*/ 45 h 90"/>
                <a:gd name="T2" fmla="*/ 46 w 91"/>
                <a:gd name="T3" fmla="*/ 90 h 90"/>
                <a:gd name="T4" fmla="*/ 0 w 91"/>
                <a:gd name="T5" fmla="*/ 45 h 90"/>
                <a:gd name="T6" fmla="*/ 45 w 91"/>
                <a:gd name="T7" fmla="*/ 0 h 90"/>
                <a:gd name="T8" fmla="*/ 91 w 91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91" y="45"/>
                  </a:moveTo>
                  <a:cubicBezTo>
                    <a:pt x="65" y="50"/>
                    <a:pt x="52" y="66"/>
                    <a:pt x="46" y="90"/>
                  </a:cubicBezTo>
                  <a:cubicBezTo>
                    <a:pt x="39" y="66"/>
                    <a:pt x="26" y="50"/>
                    <a:pt x="0" y="45"/>
                  </a:cubicBezTo>
                  <a:cubicBezTo>
                    <a:pt x="24" y="38"/>
                    <a:pt x="40" y="25"/>
                    <a:pt x="45" y="0"/>
                  </a:cubicBezTo>
                  <a:cubicBezTo>
                    <a:pt x="52" y="24"/>
                    <a:pt x="66" y="39"/>
                    <a:pt x="91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6" name="Freeform 110"/>
            <p:cNvSpPr>
              <a:spLocks/>
            </p:cNvSpPr>
            <p:nvPr userDrawn="1"/>
          </p:nvSpPr>
          <p:spPr bwMode="auto">
            <a:xfrm>
              <a:off x="6642100" y="6805613"/>
              <a:ext cx="279400" cy="174625"/>
            </a:xfrm>
            <a:custGeom>
              <a:avLst/>
              <a:gdLst>
                <a:gd name="T0" fmla="*/ 91 w 91"/>
                <a:gd name="T1" fmla="*/ 43 h 90"/>
                <a:gd name="T2" fmla="*/ 47 w 91"/>
                <a:gd name="T3" fmla="*/ 90 h 90"/>
                <a:gd name="T4" fmla="*/ 0 w 91"/>
                <a:gd name="T5" fmla="*/ 45 h 90"/>
                <a:gd name="T6" fmla="*/ 31 w 91"/>
                <a:gd name="T7" fmla="*/ 28 h 90"/>
                <a:gd name="T8" fmla="*/ 47 w 91"/>
                <a:gd name="T9" fmla="*/ 0 h 90"/>
                <a:gd name="T10" fmla="*/ 91 w 91"/>
                <a:gd name="T11" fmla="*/ 4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0">
                  <a:moveTo>
                    <a:pt x="91" y="43"/>
                  </a:moveTo>
                  <a:cubicBezTo>
                    <a:pt x="63" y="53"/>
                    <a:pt x="57" y="59"/>
                    <a:pt x="47" y="90"/>
                  </a:cubicBezTo>
                  <a:cubicBezTo>
                    <a:pt x="40" y="65"/>
                    <a:pt x="27" y="49"/>
                    <a:pt x="0" y="45"/>
                  </a:cubicBezTo>
                  <a:cubicBezTo>
                    <a:pt x="12" y="39"/>
                    <a:pt x="23" y="35"/>
                    <a:pt x="31" y="28"/>
                  </a:cubicBezTo>
                  <a:cubicBezTo>
                    <a:pt x="38" y="21"/>
                    <a:pt x="41" y="10"/>
                    <a:pt x="47" y="0"/>
                  </a:cubicBezTo>
                  <a:cubicBezTo>
                    <a:pt x="54" y="22"/>
                    <a:pt x="67" y="39"/>
                    <a:pt x="91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7" name="Freeform 111"/>
            <p:cNvSpPr>
              <a:spLocks/>
            </p:cNvSpPr>
            <p:nvPr userDrawn="1"/>
          </p:nvSpPr>
          <p:spPr bwMode="auto">
            <a:xfrm>
              <a:off x="2193925" y="6804025"/>
              <a:ext cx="298450" cy="169862"/>
            </a:xfrm>
            <a:custGeom>
              <a:avLst/>
              <a:gdLst>
                <a:gd name="T0" fmla="*/ 51 w 97"/>
                <a:gd name="T1" fmla="*/ 88 h 88"/>
                <a:gd name="T2" fmla="*/ 0 w 97"/>
                <a:gd name="T3" fmla="*/ 46 h 88"/>
                <a:gd name="T4" fmla="*/ 50 w 97"/>
                <a:gd name="T5" fmla="*/ 0 h 88"/>
                <a:gd name="T6" fmla="*/ 97 w 97"/>
                <a:gd name="T7" fmla="*/ 44 h 88"/>
                <a:gd name="T8" fmla="*/ 51 w 9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8">
                  <a:moveTo>
                    <a:pt x="51" y="88"/>
                  </a:moveTo>
                  <a:cubicBezTo>
                    <a:pt x="44" y="64"/>
                    <a:pt x="30" y="50"/>
                    <a:pt x="0" y="46"/>
                  </a:cubicBezTo>
                  <a:cubicBezTo>
                    <a:pt x="28" y="38"/>
                    <a:pt x="46" y="27"/>
                    <a:pt x="50" y="0"/>
                  </a:cubicBezTo>
                  <a:cubicBezTo>
                    <a:pt x="57" y="24"/>
                    <a:pt x="71" y="39"/>
                    <a:pt x="97" y="44"/>
                  </a:cubicBezTo>
                  <a:cubicBezTo>
                    <a:pt x="72" y="50"/>
                    <a:pt x="57" y="64"/>
                    <a:pt x="51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8" name="Freeform 112"/>
            <p:cNvSpPr>
              <a:spLocks/>
            </p:cNvSpPr>
            <p:nvPr userDrawn="1"/>
          </p:nvSpPr>
          <p:spPr bwMode="auto">
            <a:xfrm>
              <a:off x="6645275" y="9593263"/>
              <a:ext cx="282575" cy="169862"/>
            </a:xfrm>
            <a:custGeom>
              <a:avLst/>
              <a:gdLst>
                <a:gd name="T0" fmla="*/ 46 w 92"/>
                <a:gd name="T1" fmla="*/ 88 h 88"/>
                <a:gd name="T2" fmla="*/ 0 w 92"/>
                <a:gd name="T3" fmla="*/ 46 h 88"/>
                <a:gd name="T4" fmla="*/ 44 w 92"/>
                <a:gd name="T5" fmla="*/ 0 h 88"/>
                <a:gd name="T6" fmla="*/ 62 w 92"/>
                <a:gd name="T7" fmla="*/ 29 h 88"/>
                <a:gd name="T8" fmla="*/ 92 w 92"/>
                <a:gd name="T9" fmla="*/ 46 h 88"/>
                <a:gd name="T10" fmla="*/ 46 w 92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39" y="65"/>
                    <a:pt x="26" y="50"/>
                    <a:pt x="0" y="46"/>
                  </a:cubicBezTo>
                  <a:cubicBezTo>
                    <a:pt x="24" y="39"/>
                    <a:pt x="40" y="25"/>
                    <a:pt x="44" y="0"/>
                  </a:cubicBezTo>
                  <a:cubicBezTo>
                    <a:pt x="51" y="11"/>
                    <a:pt x="55" y="22"/>
                    <a:pt x="62" y="29"/>
                  </a:cubicBezTo>
                  <a:cubicBezTo>
                    <a:pt x="69" y="36"/>
                    <a:pt x="80" y="40"/>
                    <a:pt x="92" y="46"/>
                  </a:cubicBezTo>
                  <a:cubicBezTo>
                    <a:pt x="67" y="50"/>
                    <a:pt x="52" y="64"/>
                    <a:pt x="46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9" name="Freeform 113"/>
            <p:cNvSpPr>
              <a:spLocks/>
            </p:cNvSpPr>
            <p:nvPr userDrawn="1"/>
          </p:nvSpPr>
          <p:spPr bwMode="auto">
            <a:xfrm>
              <a:off x="2206625" y="9593263"/>
              <a:ext cx="282575" cy="180975"/>
            </a:xfrm>
            <a:custGeom>
              <a:avLst/>
              <a:gdLst>
                <a:gd name="T0" fmla="*/ 92 w 92"/>
                <a:gd name="T1" fmla="*/ 45 h 94"/>
                <a:gd name="T2" fmla="*/ 48 w 92"/>
                <a:gd name="T3" fmla="*/ 94 h 94"/>
                <a:gd name="T4" fmla="*/ 0 w 92"/>
                <a:gd name="T5" fmla="*/ 46 h 94"/>
                <a:gd name="T6" fmla="*/ 30 w 92"/>
                <a:gd name="T7" fmla="*/ 29 h 94"/>
                <a:gd name="T8" fmla="*/ 48 w 92"/>
                <a:gd name="T9" fmla="*/ 0 h 94"/>
                <a:gd name="T10" fmla="*/ 92 w 92"/>
                <a:gd name="T11" fmla="*/ 4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94">
                  <a:moveTo>
                    <a:pt x="92" y="45"/>
                  </a:moveTo>
                  <a:cubicBezTo>
                    <a:pt x="67" y="50"/>
                    <a:pt x="53" y="64"/>
                    <a:pt x="48" y="94"/>
                  </a:cubicBezTo>
                  <a:cubicBezTo>
                    <a:pt x="40" y="66"/>
                    <a:pt x="27" y="50"/>
                    <a:pt x="0" y="46"/>
                  </a:cubicBezTo>
                  <a:cubicBezTo>
                    <a:pt x="12" y="40"/>
                    <a:pt x="23" y="36"/>
                    <a:pt x="30" y="29"/>
                  </a:cubicBezTo>
                  <a:cubicBezTo>
                    <a:pt x="38" y="22"/>
                    <a:pt x="41" y="12"/>
                    <a:pt x="48" y="0"/>
                  </a:cubicBezTo>
                  <a:cubicBezTo>
                    <a:pt x="53" y="25"/>
                    <a:pt x="68" y="39"/>
                    <a:pt x="92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0" name="Freeform 114"/>
            <p:cNvSpPr>
              <a:spLocks/>
            </p:cNvSpPr>
            <p:nvPr userDrawn="1"/>
          </p:nvSpPr>
          <p:spPr bwMode="auto">
            <a:xfrm>
              <a:off x="8428038" y="9048750"/>
              <a:ext cx="246063" cy="165100"/>
            </a:xfrm>
            <a:custGeom>
              <a:avLst/>
              <a:gdLst>
                <a:gd name="T0" fmla="*/ 80 w 80"/>
                <a:gd name="T1" fmla="*/ 41 h 85"/>
                <a:gd name="T2" fmla="*/ 44 w 80"/>
                <a:gd name="T3" fmla="*/ 85 h 85"/>
                <a:gd name="T4" fmla="*/ 0 w 80"/>
                <a:gd name="T5" fmla="*/ 39 h 85"/>
                <a:gd name="T6" fmla="*/ 40 w 80"/>
                <a:gd name="T7" fmla="*/ 0 h 85"/>
                <a:gd name="T8" fmla="*/ 80 w 80"/>
                <a:gd name="T9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5">
                  <a:moveTo>
                    <a:pt x="80" y="41"/>
                  </a:moveTo>
                  <a:cubicBezTo>
                    <a:pt x="62" y="44"/>
                    <a:pt x="49" y="57"/>
                    <a:pt x="44" y="85"/>
                  </a:cubicBezTo>
                  <a:cubicBezTo>
                    <a:pt x="36" y="59"/>
                    <a:pt x="25" y="42"/>
                    <a:pt x="0" y="39"/>
                  </a:cubicBezTo>
                  <a:cubicBezTo>
                    <a:pt x="22" y="31"/>
                    <a:pt x="38" y="20"/>
                    <a:pt x="40" y="0"/>
                  </a:cubicBezTo>
                  <a:cubicBezTo>
                    <a:pt x="53" y="13"/>
                    <a:pt x="67" y="27"/>
                    <a:pt x="80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1" name="Freeform 115"/>
            <p:cNvSpPr>
              <a:spLocks/>
            </p:cNvSpPr>
            <p:nvPr userDrawn="1"/>
          </p:nvSpPr>
          <p:spPr bwMode="auto">
            <a:xfrm>
              <a:off x="8428038" y="7367588"/>
              <a:ext cx="246063" cy="152400"/>
            </a:xfrm>
            <a:custGeom>
              <a:avLst/>
              <a:gdLst>
                <a:gd name="T0" fmla="*/ 80 w 80"/>
                <a:gd name="T1" fmla="*/ 39 h 79"/>
                <a:gd name="T2" fmla="*/ 41 w 80"/>
                <a:gd name="T3" fmla="*/ 79 h 79"/>
                <a:gd name="T4" fmla="*/ 0 w 80"/>
                <a:gd name="T5" fmla="*/ 43 h 79"/>
                <a:gd name="T6" fmla="*/ 42 w 80"/>
                <a:gd name="T7" fmla="*/ 0 h 79"/>
                <a:gd name="T8" fmla="*/ 80 w 80"/>
                <a:gd name="T9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80" y="39"/>
                  </a:moveTo>
                  <a:cubicBezTo>
                    <a:pt x="67" y="53"/>
                    <a:pt x="54" y="66"/>
                    <a:pt x="41" y="79"/>
                  </a:cubicBezTo>
                  <a:cubicBezTo>
                    <a:pt x="36" y="63"/>
                    <a:pt x="25" y="46"/>
                    <a:pt x="0" y="43"/>
                  </a:cubicBezTo>
                  <a:cubicBezTo>
                    <a:pt x="22" y="35"/>
                    <a:pt x="38" y="24"/>
                    <a:pt x="42" y="0"/>
                  </a:cubicBezTo>
                  <a:cubicBezTo>
                    <a:pt x="50" y="20"/>
                    <a:pt x="61" y="37"/>
                    <a:pt x="8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2" name="Freeform 116"/>
            <p:cNvSpPr>
              <a:spLocks/>
            </p:cNvSpPr>
            <p:nvPr userDrawn="1"/>
          </p:nvSpPr>
          <p:spPr bwMode="auto">
            <a:xfrm>
              <a:off x="444500" y="7367588"/>
              <a:ext cx="246063" cy="152400"/>
            </a:xfrm>
            <a:custGeom>
              <a:avLst/>
              <a:gdLst>
                <a:gd name="T0" fmla="*/ 0 w 80"/>
                <a:gd name="T1" fmla="*/ 42 h 79"/>
                <a:gd name="T2" fmla="*/ 42 w 80"/>
                <a:gd name="T3" fmla="*/ 0 h 79"/>
                <a:gd name="T4" fmla="*/ 80 w 80"/>
                <a:gd name="T5" fmla="*/ 39 h 79"/>
                <a:gd name="T6" fmla="*/ 40 w 80"/>
                <a:gd name="T7" fmla="*/ 79 h 79"/>
                <a:gd name="T8" fmla="*/ 0 w 80"/>
                <a:gd name="T9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0" y="42"/>
                  </a:move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0" y="39"/>
                  </a:cubicBezTo>
                  <a:cubicBezTo>
                    <a:pt x="68" y="52"/>
                    <a:pt x="54" y="65"/>
                    <a:pt x="40" y="79"/>
                  </a:cubicBezTo>
                  <a:cubicBezTo>
                    <a:pt x="37" y="62"/>
                    <a:pt x="24" y="4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3" name="Freeform 117"/>
            <p:cNvSpPr>
              <a:spLocks/>
            </p:cNvSpPr>
            <p:nvPr userDrawn="1"/>
          </p:nvSpPr>
          <p:spPr bwMode="auto">
            <a:xfrm>
              <a:off x="444500" y="9040813"/>
              <a:ext cx="258763" cy="161925"/>
            </a:xfrm>
            <a:custGeom>
              <a:avLst/>
              <a:gdLst>
                <a:gd name="T0" fmla="*/ 84 w 84"/>
                <a:gd name="T1" fmla="*/ 42 h 84"/>
                <a:gd name="T2" fmla="*/ 44 w 84"/>
                <a:gd name="T3" fmla="*/ 84 h 84"/>
                <a:gd name="T4" fmla="*/ 0 w 84"/>
                <a:gd name="T5" fmla="*/ 42 h 84"/>
                <a:gd name="T6" fmla="*/ 42 w 84"/>
                <a:gd name="T7" fmla="*/ 0 h 84"/>
                <a:gd name="T8" fmla="*/ 84 w 84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62" y="48"/>
                    <a:pt x="48" y="60"/>
                    <a:pt x="44" y="84"/>
                  </a:cubicBezTo>
                  <a:cubicBezTo>
                    <a:pt x="36" y="63"/>
                    <a:pt x="25" y="46"/>
                    <a:pt x="0" y="42"/>
                  </a:cubicBez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4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4" name="Freeform 118"/>
            <p:cNvSpPr>
              <a:spLocks/>
            </p:cNvSpPr>
            <p:nvPr userDrawn="1"/>
          </p:nvSpPr>
          <p:spPr bwMode="auto">
            <a:xfrm>
              <a:off x="912813" y="9334500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5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5" y="57"/>
                    <a:pt x="35" y="67"/>
                  </a:cubicBezTo>
                  <a:cubicBezTo>
                    <a:pt x="24" y="57"/>
                    <a:pt x="11" y="44"/>
                    <a:pt x="0" y="34"/>
                  </a:cubicBezTo>
                  <a:cubicBezTo>
                    <a:pt x="10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5" name="Freeform 119"/>
            <p:cNvSpPr>
              <a:spLocks/>
            </p:cNvSpPr>
            <p:nvPr userDrawn="1"/>
          </p:nvSpPr>
          <p:spPr bwMode="auto">
            <a:xfrm>
              <a:off x="912813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9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6" name="Freeform 120"/>
            <p:cNvSpPr>
              <a:spLocks/>
            </p:cNvSpPr>
            <p:nvPr userDrawn="1"/>
          </p:nvSpPr>
          <p:spPr bwMode="auto">
            <a:xfrm>
              <a:off x="8008938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7" name="Freeform 121"/>
            <p:cNvSpPr>
              <a:spLocks/>
            </p:cNvSpPr>
            <p:nvPr userDrawn="1"/>
          </p:nvSpPr>
          <p:spPr bwMode="auto">
            <a:xfrm>
              <a:off x="8012113" y="9337675"/>
              <a:ext cx="215900" cy="131762"/>
            </a:xfrm>
            <a:custGeom>
              <a:avLst/>
              <a:gdLst>
                <a:gd name="T0" fmla="*/ 0 w 70"/>
                <a:gd name="T1" fmla="*/ 33 h 68"/>
                <a:gd name="T2" fmla="*/ 34 w 70"/>
                <a:gd name="T3" fmla="*/ 0 h 68"/>
                <a:gd name="T4" fmla="*/ 70 w 70"/>
                <a:gd name="T5" fmla="*/ 35 h 68"/>
                <a:gd name="T6" fmla="*/ 49 w 70"/>
                <a:gd name="T7" fmla="*/ 47 h 68"/>
                <a:gd name="T8" fmla="*/ 36 w 70"/>
                <a:gd name="T9" fmla="*/ 68 h 68"/>
                <a:gd name="T10" fmla="*/ 0 w 70"/>
                <a:gd name="T11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68">
                  <a:moveTo>
                    <a:pt x="0" y="33"/>
                  </a:moveTo>
                  <a:cubicBezTo>
                    <a:pt x="10" y="23"/>
                    <a:pt x="23" y="10"/>
                    <a:pt x="34" y="0"/>
                  </a:cubicBezTo>
                  <a:cubicBezTo>
                    <a:pt x="44" y="9"/>
                    <a:pt x="57" y="22"/>
                    <a:pt x="70" y="35"/>
                  </a:cubicBezTo>
                  <a:cubicBezTo>
                    <a:pt x="65" y="37"/>
                    <a:pt x="56" y="40"/>
                    <a:pt x="49" y="47"/>
                  </a:cubicBezTo>
                  <a:cubicBezTo>
                    <a:pt x="43" y="53"/>
                    <a:pt x="39" y="63"/>
                    <a:pt x="36" y="68"/>
                  </a:cubicBezTo>
                  <a:cubicBezTo>
                    <a:pt x="24" y="56"/>
                    <a:pt x="11" y="43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8" name="Freeform 122"/>
            <p:cNvSpPr>
              <a:spLocks/>
            </p:cNvSpPr>
            <p:nvPr userDrawn="1"/>
          </p:nvSpPr>
          <p:spPr bwMode="auto">
            <a:xfrm>
              <a:off x="2692400" y="9896475"/>
              <a:ext cx="203200" cy="123825"/>
            </a:xfrm>
            <a:custGeom>
              <a:avLst/>
              <a:gdLst>
                <a:gd name="T0" fmla="*/ 33 w 66"/>
                <a:gd name="T1" fmla="*/ 0 h 64"/>
                <a:gd name="T2" fmla="*/ 66 w 66"/>
                <a:gd name="T3" fmla="*/ 32 h 64"/>
                <a:gd name="T4" fmla="*/ 32 w 66"/>
                <a:gd name="T5" fmla="*/ 64 h 64"/>
                <a:gd name="T6" fmla="*/ 0 w 66"/>
                <a:gd name="T7" fmla="*/ 31 h 64"/>
                <a:gd name="T8" fmla="*/ 33 w 6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33" y="0"/>
                  </a:moveTo>
                  <a:cubicBezTo>
                    <a:pt x="43" y="10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9" name="Freeform 123"/>
            <p:cNvSpPr>
              <a:spLocks/>
            </p:cNvSpPr>
            <p:nvPr userDrawn="1"/>
          </p:nvSpPr>
          <p:spPr bwMode="auto">
            <a:xfrm>
              <a:off x="2692400" y="655002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ubicBezTo>
                    <a:pt x="42" y="9"/>
                    <a:pt x="55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0" name="Freeform 124"/>
            <p:cNvSpPr>
              <a:spLocks/>
            </p:cNvSpPr>
            <p:nvPr userDrawn="1"/>
          </p:nvSpPr>
          <p:spPr bwMode="auto">
            <a:xfrm>
              <a:off x="6242050" y="6550025"/>
              <a:ext cx="203200" cy="123825"/>
            </a:xfrm>
            <a:custGeom>
              <a:avLst/>
              <a:gdLst>
                <a:gd name="T0" fmla="*/ 0 w 66"/>
                <a:gd name="T1" fmla="*/ 32 h 64"/>
                <a:gd name="T2" fmla="*/ 33 w 66"/>
                <a:gd name="T3" fmla="*/ 0 h 64"/>
                <a:gd name="T4" fmla="*/ 66 w 66"/>
                <a:gd name="T5" fmla="*/ 32 h 64"/>
                <a:gd name="T6" fmla="*/ 32 w 66"/>
                <a:gd name="T7" fmla="*/ 64 h 64"/>
                <a:gd name="T8" fmla="*/ 0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0" y="32"/>
                  </a:moveTo>
                  <a:cubicBezTo>
                    <a:pt x="10" y="22"/>
                    <a:pt x="22" y="10"/>
                    <a:pt x="33" y="0"/>
                  </a:cubicBezTo>
                  <a:cubicBezTo>
                    <a:pt x="43" y="9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4"/>
                    <a:pt x="10" y="42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1" name="Freeform 125"/>
            <p:cNvSpPr>
              <a:spLocks/>
            </p:cNvSpPr>
            <p:nvPr userDrawn="1"/>
          </p:nvSpPr>
          <p:spPr bwMode="auto">
            <a:xfrm>
              <a:off x="6242050" y="989647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1"/>
                    <a:pt x="33" y="0"/>
                  </a:cubicBezTo>
                  <a:cubicBezTo>
                    <a:pt x="42" y="9"/>
                    <a:pt x="56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2" name="Freeform 126"/>
            <p:cNvSpPr>
              <a:spLocks/>
            </p:cNvSpPr>
            <p:nvPr userDrawn="1"/>
          </p:nvSpPr>
          <p:spPr bwMode="auto">
            <a:xfrm>
              <a:off x="4027488" y="6270625"/>
              <a:ext cx="193675" cy="122237"/>
            </a:xfrm>
            <a:custGeom>
              <a:avLst/>
              <a:gdLst>
                <a:gd name="T0" fmla="*/ 63 w 63"/>
                <a:gd name="T1" fmla="*/ 32 h 63"/>
                <a:gd name="T2" fmla="*/ 31 w 63"/>
                <a:gd name="T3" fmla="*/ 63 h 63"/>
                <a:gd name="T4" fmla="*/ 0 w 63"/>
                <a:gd name="T5" fmla="*/ 31 h 63"/>
                <a:gd name="T6" fmla="*/ 32 w 63"/>
                <a:gd name="T7" fmla="*/ 0 h 63"/>
                <a:gd name="T8" fmla="*/ 63 w 63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63" y="32"/>
                  </a:moveTo>
                  <a:cubicBezTo>
                    <a:pt x="53" y="41"/>
                    <a:pt x="41" y="53"/>
                    <a:pt x="31" y="63"/>
                  </a:cubicBezTo>
                  <a:cubicBezTo>
                    <a:pt x="22" y="54"/>
                    <a:pt x="10" y="42"/>
                    <a:pt x="0" y="31"/>
                  </a:cubicBezTo>
                  <a:cubicBezTo>
                    <a:pt x="9" y="22"/>
                    <a:pt x="22" y="11"/>
                    <a:pt x="32" y="0"/>
                  </a:cubicBezTo>
                  <a:cubicBezTo>
                    <a:pt x="41" y="9"/>
                    <a:pt x="53" y="22"/>
                    <a:pt x="6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3" name="Freeform 127"/>
            <p:cNvSpPr>
              <a:spLocks/>
            </p:cNvSpPr>
            <p:nvPr userDrawn="1"/>
          </p:nvSpPr>
          <p:spPr bwMode="auto">
            <a:xfrm>
              <a:off x="4906963" y="6273800"/>
              <a:ext cx="206375" cy="128587"/>
            </a:xfrm>
            <a:custGeom>
              <a:avLst/>
              <a:gdLst>
                <a:gd name="T0" fmla="*/ 34 w 67"/>
                <a:gd name="T1" fmla="*/ 0 h 67"/>
                <a:gd name="T2" fmla="*/ 67 w 67"/>
                <a:gd name="T3" fmla="*/ 33 h 67"/>
                <a:gd name="T4" fmla="*/ 49 w 67"/>
                <a:gd name="T5" fmla="*/ 43 h 67"/>
                <a:gd name="T6" fmla="*/ 33 w 67"/>
                <a:gd name="T7" fmla="*/ 67 h 67"/>
                <a:gd name="T8" fmla="*/ 21 w 67"/>
                <a:gd name="T9" fmla="*/ 45 h 67"/>
                <a:gd name="T10" fmla="*/ 0 w 67"/>
                <a:gd name="T11" fmla="*/ 32 h 67"/>
                <a:gd name="T12" fmla="*/ 34 w 6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cubicBezTo>
                    <a:pt x="43" y="9"/>
                    <a:pt x="55" y="21"/>
                    <a:pt x="67" y="33"/>
                  </a:cubicBezTo>
                  <a:cubicBezTo>
                    <a:pt x="63" y="35"/>
                    <a:pt x="54" y="37"/>
                    <a:pt x="49" y="43"/>
                  </a:cubicBezTo>
                  <a:cubicBezTo>
                    <a:pt x="42" y="49"/>
                    <a:pt x="39" y="58"/>
                    <a:pt x="33" y="67"/>
                  </a:cubicBezTo>
                  <a:cubicBezTo>
                    <a:pt x="30" y="60"/>
                    <a:pt x="27" y="51"/>
                    <a:pt x="21" y="45"/>
                  </a:cubicBezTo>
                  <a:cubicBezTo>
                    <a:pt x="15" y="39"/>
                    <a:pt x="6" y="36"/>
                    <a:pt x="0" y="32"/>
                  </a:cubicBezTo>
                  <a:cubicBezTo>
                    <a:pt x="11" y="22"/>
                    <a:pt x="23" y="1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4" name="Freeform 128"/>
            <p:cNvSpPr>
              <a:spLocks/>
            </p:cNvSpPr>
            <p:nvPr userDrawn="1"/>
          </p:nvSpPr>
          <p:spPr bwMode="auto">
            <a:xfrm>
              <a:off x="1349375" y="9613900"/>
              <a:ext cx="209550" cy="130175"/>
            </a:xfrm>
            <a:custGeom>
              <a:avLst/>
              <a:gdLst>
                <a:gd name="T0" fmla="*/ 68 w 68"/>
                <a:gd name="T1" fmla="*/ 34 h 67"/>
                <a:gd name="T2" fmla="*/ 35 w 68"/>
                <a:gd name="T3" fmla="*/ 67 h 67"/>
                <a:gd name="T4" fmla="*/ 24 w 68"/>
                <a:gd name="T5" fmla="*/ 48 h 67"/>
                <a:gd name="T6" fmla="*/ 0 w 68"/>
                <a:gd name="T7" fmla="*/ 34 h 67"/>
                <a:gd name="T8" fmla="*/ 22 w 68"/>
                <a:gd name="T9" fmla="*/ 21 h 67"/>
                <a:gd name="T10" fmla="*/ 35 w 68"/>
                <a:gd name="T11" fmla="*/ 0 h 67"/>
                <a:gd name="T12" fmla="*/ 68 w 68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68" y="34"/>
                  </a:moveTo>
                  <a:cubicBezTo>
                    <a:pt x="58" y="43"/>
                    <a:pt x="47" y="55"/>
                    <a:pt x="35" y="67"/>
                  </a:cubicBezTo>
                  <a:cubicBezTo>
                    <a:pt x="33" y="63"/>
                    <a:pt x="30" y="54"/>
                    <a:pt x="24" y="48"/>
                  </a:cubicBezTo>
                  <a:cubicBezTo>
                    <a:pt x="18" y="42"/>
                    <a:pt x="9" y="39"/>
                    <a:pt x="0" y="34"/>
                  </a:cubicBezTo>
                  <a:cubicBezTo>
                    <a:pt x="7" y="30"/>
                    <a:pt x="16" y="27"/>
                    <a:pt x="22" y="21"/>
                  </a:cubicBezTo>
                  <a:cubicBezTo>
                    <a:pt x="28" y="15"/>
                    <a:pt x="32" y="6"/>
                    <a:pt x="35" y="0"/>
                  </a:cubicBezTo>
                  <a:cubicBezTo>
                    <a:pt x="46" y="11"/>
                    <a:pt x="58" y="23"/>
                    <a:pt x="6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5" name="Freeform 129"/>
            <p:cNvSpPr>
              <a:spLocks/>
            </p:cNvSpPr>
            <p:nvPr userDrawn="1"/>
          </p:nvSpPr>
          <p:spPr bwMode="auto">
            <a:xfrm>
              <a:off x="7575550" y="9620250"/>
              <a:ext cx="193675" cy="119062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3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6" name="Freeform 130"/>
            <p:cNvSpPr>
              <a:spLocks/>
            </p:cNvSpPr>
            <p:nvPr userDrawn="1"/>
          </p:nvSpPr>
          <p:spPr bwMode="auto">
            <a:xfrm>
              <a:off x="1365250" y="683101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2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ubicBezTo>
                    <a:pt x="22" y="52"/>
                    <a:pt x="10" y="40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7" name="Freeform 131"/>
            <p:cNvSpPr>
              <a:spLocks/>
            </p:cNvSpPr>
            <p:nvPr userDrawn="1"/>
          </p:nvSpPr>
          <p:spPr bwMode="auto">
            <a:xfrm>
              <a:off x="7575550" y="6831013"/>
              <a:ext cx="193675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2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8" name="Freeform 132"/>
            <p:cNvSpPr>
              <a:spLocks/>
            </p:cNvSpPr>
            <p:nvPr userDrawn="1"/>
          </p:nvSpPr>
          <p:spPr bwMode="auto">
            <a:xfrm>
              <a:off x="4027488" y="1017746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1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4" y="21"/>
                    <a:pt x="63" y="31"/>
                  </a:cubicBezTo>
                  <a:cubicBezTo>
                    <a:pt x="54" y="40"/>
                    <a:pt x="42" y="52"/>
                    <a:pt x="31" y="62"/>
                  </a:cubicBezTo>
                  <a:cubicBezTo>
                    <a:pt x="23" y="53"/>
                    <a:pt x="10" y="4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9" name="Freeform 133"/>
            <p:cNvSpPr>
              <a:spLocks/>
            </p:cNvSpPr>
            <p:nvPr userDrawn="1"/>
          </p:nvSpPr>
          <p:spPr bwMode="auto">
            <a:xfrm>
              <a:off x="4913313" y="10177463"/>
              <a:ext cx="195263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0" name="Freeform 134"/>
            <p:cNvSpPr>
              <a:spLocks/>
            </p:cNvSpPr>
            <p:nvPr userDrawn="1"/>
          </p:nvSpPr>
          <p:spPr bwMode="auto">
            <a:xfrm>
              <a:off x="1817688" y="65579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6"/>
                    <a:pt x="9" y="36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8"/>
                    <a:pt x="57" y="28"/>
                  </a:cubicBezTo>
                  <a:cubicBezTo>
                    <a:pt x="49" y="36"/>
                    <a:pt x="37" y="47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1" name="Freeform 135"/>
            <p:cNvSpPr>
              <a:spLocks/>
            </p:cNvSpPr>
            <p:nvPr userDrawn="1"/>
          </p:nvSpPr>
          <p:spPr bwMode="auto">
            <a:xfrm>
              <a:off x="7140575" y="6557963"/>
              <a:ext cx="179388" cy="107950"/>
            </a:xfrm>
            <a:custGeom>
              <a:avLst/>
              <a:gdLst>
                <a:gd name="T0" fmla="*/ 58 w 58"/>
                <a:gd name="T1" fmla="*/ 28 h 56"/>
                <a:gd name="T2" fmla="*/ 28 w 58"/>
                <a:gd name="T3" fmla="*/ 56 h 56"/>
                <a:gd name="T4" fmla="*/ 0 w 58"/>
                <a:gd name="T5" fmla="*/ 27 h 56"/>
                <a:gd name="T6" fmla="*/ 29 w 58"/>
                <a:gd name="T7" fmla="*/ 0 h 56"/>
                <a:gd name="T8" fmla="*/ 58 w 58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6">
                  <a:moveTo>
                    <a:pt x="58" y="28"/>
                  </a:moveTo>
                  <a:cubicBezTo>
                    <a:pt x="49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8" y="8"/>
                    <a:pt x="49" y="19"/>
                    <a:pt x="5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2" name="Freeform 136"/>
            <p:cNvSpPr>
              <a:spLocks/>
            </p:cNvSpPr>
            <p:nvPr userDrawn="1"/>
          </p:nvSpPr>
          <p:spPr bwMode="auto">
            <a:xfrm>
              <a:off x="5810250" y="62785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7"/>
                    <a:pt x="9" y="36"/>
                    <a:pt x="0" y="27"/>
                  </a:cubicBezTo>
                  <a:cubicBezTo>
                    <a:pt x="9" y="20"/>
                    <a:pt x="19" y="9"/>
                    <a:pt x="29" y="0"/>
                  </a:cubicBezTo>
                  <a:cubicBezTo>
                    <a:pt x="37" y="8"/>
                    <a:pt x="47" y="19"/>
                    <a:pt x="57" y="28"/>
                  </a:cubicBezTo>
                  <a:cubicBezTo>
                    <a:pt x="49" y="36"/>
                    <a:pt x="38" y="46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3" name="Freeform 137"/>
            <p:cNvSpPr>
              <a:spLocks/>
            </p:cNvSpPr>
            <p:nvPr userDrawn="1"/>
          </p:nvSpPr>
          <p:spPr bwMode="auto">
            <a:xfrm>
              <a:off x="5813425" y="10185400"/>
              <a:ext cx="173038" cy="104775"/>
            </a:xfrm>
            <a:custGeom>
              <a:avLst/>
              <a:gdLst>
                <a:gd name="T0" fmla="*/ 56 w 56"/>
                <a:gd name="T1" fmla="*/ 27 h 54"/>
                <a:gd name="T2" fmla="*/ 27 w 56"/>
                <a:gd name="T3" fmla="*/ 54 h 54"/>
                <a:gd name="T4" fmla="*/ 0 w 56"/>
                <a:gd name="T5" fmla="*/ 26 h 54"/>
                <a:gd name="T6" fmla="*/ 28 w 56"/>
                <a:gd name="T7" fmla="*/ 0 h 54"/>
                <a:gd name="T8" fmla="*/ 56 w 56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56" y="27"/>
                  </a:moveTo>
                  <a:cubicBezTo>
                    <a:pt x="48" y="35"/>
                    <a:pt x="37" y="45"/>
                    <a:pt x="27" y="54"/>
                  </a:cubicBezTo>
                  <a:cubicBezTo>
                    <a:pt x="19" y="46"/>
                    <a:pt x="9" y="36"/>
                    <a:pt x="0" y="26"/>
                  </a:cubicBezTo>
                  <a:cubicBezTo>
                    <a:pt x="7" y="19"/>
                    <a:pt x="18" y="9"/>
                    <a:pt x="28" y="0"/>
                  </a:cubicBezTo>
                  <a:cubicBezTo>
                    <a:pt x="36" y="7"/>
                    <a:pt x="47" y="18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4" name="Freeform 138"/>
            <p:cNvSpPr>
              <a:spLocks/>
            </p:cNvSpPr>
            <p:nvPr userDrawn="1"/>
          </p:nvSpPr>
          <p:spPr bwMode="auto">
            <a:xfrm>
              <a:off x="3152775" y="6281738"/>
              <a:ext cx="171450" cy="103187"/>
            </a:xfrm>
            <a:custGeom>
              <a:avLst/>
              <a:gdLst>
                <a:gd name="T0" fmla="*/ 28 w 56"/>
                <a:gd name="T1" fmla="*/ 0 h 54"/>
                <a:gd name="T2" fmla="*/ 56 w 56"/>
                <a:gd name="T3" fmla="*/ 27 h 54"/>
                <a:gd name="T4" fmla="*/ 27 w 56"/>
                <a:gd name="T5" fmla="*/ 54 h 54"/>
                <a:gd name="T6" fmla="*/ 0 w 56"/>
                <a:gd name="T7" fmla="*/ 26 h 54"/>
                <a:gd name="T8" fmla="*/ 28 w 5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28" y="0"/>
                  </a:moveTo>
                  <a:cubicBezTo>
                    <a:pt x="37" y="8"/>
                    <a:pt x="47" y="18"/>
                    <a:pt x="56" y="27"/>
                  </a:cubicBezTo>
                  <a:cubicBezTo>
                    <a:pt x="48" y="35"/>
                    <a:pt x="37" y="45"/>
                    <a:pt x="27" y="54"/>
                  </a:cubicBezTo>
                  <a:cubicBezTo>
                    <a:pt x="20" y="46"/>
                    <a:pt x="9" y="36"/>
                    <a:pt x="0" y="26"/>
                  </a:cubicBezTo>
                  <a:cubicBezTo>
                    <a:pt x="7" y="19"/>
                    <a:pt x="18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5" name="Freeform 139"/>
            <p:cNvSpPr>
              <a:spLocks/>
            </p:cNvSpPr>
            <p:nvPr userDrawn="1"/>
          </p:nvSpPr>
          <p:spPr bwMode="auto">
            <a:xfrm>
              <a:off x="1817688" y="9904413"/>
              <a:ext cx="179388" cy="106362"/>
            </a:xfrm>
            <a:custGeom>
              <a:avLst/>
              <a:gdLst>
                <a:gd name="T0" fmla="*/ 29 w 58"/>
                <a:gd name="T1" fmla="*/ 0 h 55"/>
                <a:gd name="T2" fmla="*/ 58 w 58"/>
                <a:gd name="T3" fmla="*/ 28 h 55"/>
                <a:gd name="T4" fmla="*/ 28 w 58"/>
                <a:gd name="T5" fmla="*/ 55 h 55"/>
                <a:gd name="T6" fmla="*/ 0 w 58"/>
                <a:gd name="T7" fmla="*/ 27 h 55"/>
                <a:gd name="T8" fmla="*/ 29 w 58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5">
                  <a:moveTo>
                    <a:pt x="29" y="0"/>
                  </a:moveTo>
                  <a:cubicBezTo>
                    <a:pt x="38" y="9"/>
                    <a:pt x="48" y="19"/>
                    <a:pt x="58" y="28"/>
                  </a:cubicBezTo>
                  <a:cubicBezTo>
                    <a:pt x="49" y="36"/>
                    <a:pt x="38" y="46"/>
                    <a:pt x="28" y="55"/>
                  </a:cubicBezTo>
                  <a:cubicBezTo>
                    <a:pt x="20" y="48"/>
                    <a:pt x="9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6" name="Freeform 140"/>
            <p:cNvSpPr>
              <a:spLocks/>
            </p:cNvSpPr>
            <p:nvPr userDrawn="1"/>
          </p:nvSpPr>
          <p:spPr bwMode="auto">
            <a:xfrm>
              <a:off x="7140575" y="9904413"/>
              <a:ext cx="176213" cy="107950"/>
            </a:xfrm>
            <a:custGeom>
              <a:avLst/>
              <a:gdLst>
                <a:gd name="T0" fmla="*/ 57 w 57"/>
                <a:gd name="T1" fmla="*/ 28 h 56"/>
                <a:gd name="T2" fmla="*/ 28 w 57"/>
                <a:gd name="T3" fmla="*/ 56 h 56"/>
                <a:gd name="T4" fmla="*/ 0 w 57"/>
                <a:gd name="T5" fmla="*/ 27 h 56"/>
                <a:gd name="T6" fmla="*/ 29 w 57"/>
                <a:gd name="T7" fmla="*/ 0 h 56"/>
                <a:gd name="T8" fmla="*/ 57 w 5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57" y="28"/>
                  </a:moveTo>
                  <a:cubicBezTo>
                    <a:pt x="48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9"/>
                    <a:pt x="5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7" name="Freeform 141"/>
            <p:cNvSpPr>
              <a:spLocks/>
            </p:cNvSpPr>
            <p:nvPr userDrawn="1"/>
          </p:nvSpPr>
          <p:spPr bwMode="auto">
            <a:xfrm>
              <a:off x="3149600" y="10185400"/>
              <a:ext cx="174625" cy="104775"/>
            </a:xfrm>
            <a:custGeom>
              <a:avLst/>
              <a:gdLst>
                <a:gd name="T0" fmla="*/ 29 w 57"/>
                <a:gd name="T1" fmla="*/ 54 h 54"/>
                <a:gd name="T2" fmla="*/ 0 w 57"/>
                <a:gd name="T3" fmla="*/ 26 h 54"/>
                <a:gd name="T4" fmla="*/ 29 w 57"/>
                <a:gd name="T5" fmla="*/ 0 h 54"/>
                <a:gd name="T6" fmla="*/ 57 w 57"/>
                <a:gd name="T7" fmla="*/ 27 h 54"/>
                <a:gd name="T8" fmla="*/ 29 w 5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4">
                  <a:moveTo>
                    <a:pt x="29" y="54"/>
                  </a:moveTo>
                  <a:cubicBezTo>
                    <a:pt x="20" y="45"/>
                    <a:pt x="9" y="35"/>
                    <a:pt x="0" y="26"/>
                  </a:cubicBezTo>
                  <a:cubicBezTo>
                    <a:pt x="8" y="19"/>
                    <a:pt x="19" y="9"/>
                    <a:pt x="29" y="0"/>
                  </a:cubicBezTo>
                  <a:cubicBezTo>
                    <a:pt x="37" y="8"/>
                    <a:pt x="48" y="18"/>
                    <a:pt x="57" y="27"/>
                  </a:cubicBezTo>
                  <a:cubicBezTo>
                    <a:pt x="48" y="35"/>
                    <a:pt x="38" y="45"/>
                    <a:pt x="29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8" name="Freeform 142"/>
            <p:cNvSpPr>
              <a:spLocks/>
            </p:cNvSpPr>
            <p:nvPr userDrawn="1"/>
          </p:nvSpPr>
          <p:spPr bwMode="auto">
            <a:xfrm>
              <a:off x="8489950" y="6848475"/>
              <a:ext cx="138113" cy="79375"/>
            </a:xfrm>
            <a:custGeom>
              <a:avLst/>
              <a:gdLst>
                <a:gd name="T0" fmla="*/ 4 w 45"/>
                <a:gd name="T1" fmla="*/ 30 h 41"/>
                <a:gd name="T2" fmla="*/ 30 w 45"/>
                <a:gd name="T3" fmla="*/ 1 h 41"/>
                <a:gd name="T4" fmla="*/ 14 w 45"/>
                <a:gd name="T5" fmla="*/ 0 h 41"/>
                <a:gd name="T6" fmla="*/ 41 w 45"/>
                <a:gd name="T7" fmla="*/ 31 h 41"/>
                <a:gd name="T8" fmla="*/ 45 w 45"/>
                <a:gd name="T9" fmla="*/ 14 h 41"/>
                <a:gd name="T10" fmla="*/ 13 w 45"/>
                <a:gd name="T11" fmla="*/ 41 h 41"/>
                <a:gd name="T12" fmla="*/ 32 w 45"/>
                <a:gd name="T13" fmla="*/ 41 h 41"/>
                <a:gd name="T14" fmla="*/ 0 w 45"/>
                <a:gd name="T15" fmla="*/ 14 h 41"/>
                <a:gd name="T16" fmla="*/ 4 w 45"/>
                <a:gd name="T1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1">
                  <a:moveTo>
                    <a:pt x="4" y="30"/>
                  </a:moveTo>
                  <a:cubicBezTo>
                    <a:pt x="12" y="20"/>
                    <a:pt x="21" y="11"/>
                    <a:pt x="30" y="1"/>
                  </a:cubicBezTo>
                  <a:cubicBezTo>
                    <a:pt x="25" y="1"/>
                    <a:pt x="19" y="1"/>
                    <a:pt x="14" y="0"/>
                  </a:cubicBezTo>
                  <a:cubicBezTo>
                    <a:pt x="23" y="10"/>
                    <a:pt x="32" y="21"/>
                    <a:pt x="41" y="31"/>
                  </a:cubicBezTo>
                  <a:cubicBezTo>
                    <a:pt x="42" y="25"/>
                    <a:pt x="44" y="20"/>
                    <a:pt x="45" y="14"/>
                  </a:cubicBezTo>
                  <a:cubicBezTo>
                    <a:pt x="35" y="23"/>
                    <a:pt x="24" y="32"/>
                    <a:pt x="13" y="41"/>
                  </a:cubicBezTo>
                  <a:cubicBezTo>
                    <a:pt x="20" y="41"/>
                    <a:pt x="26" y="41"/>
                    <a:pt x="32" y="41"/>
                  </a:cubicBezTo>
                  <a:cubicBezTo>
                    <a:pt x="21" y="32"/>
                    <a:pt x="11" y="23"/>
                    <a:pt x="0" y="14"/>
                  </a:cubicBezTo>
                  <a:cubicBezTo>
                    <a:pt x="1" y="19"/>
                    <a:pt x="2" y="25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9" name="Freeform 143"/>
            <p:cNvSpPr>
              <a:spLocks/>
            </p:cNvSpPr>
            <p:nvPr userDrawn="1"/>
          </p:nvSpPr>
          <p:spPr bwMode="auto">
            <a:xfrm>
              <a:off x="509588" y="6846888"/>
              <a:ext cx="128588" cy="80962"/>
            </a:xfrm>
            <a:custGeom>
              <a:avLst/>
              <a:gdLst>
                <a:gd name="T0" fmla="*/ 30 w 42"/>
                <a:gd name="T1" fmla="*/ 42 h 42"/>
                <a:gd name="T2" fmla="*/ 2 w 42"/>
                <a:gd name="T3" fmla="*/ 14 h 42"/>
                <a:gd name="T4" fmla="*/ 0 w 42"/>
                <a:gd name="T5" fmla="*/ 31 h 42"/>
                <a:gd name="T6" fmla="*/ 32 w 42"/>
                <a:gd name="T7" fmla="*/ 5 h 42"/>
                <a:gd name="T8" fmla="*/ 14 w 42"/>
                <a:gd name="T9" fmla="*/ 0 h 42"/>
                <a:gd name="T10" fmla="*/ 41 w 42"/>
                <a:gd name="T11" fmla="*/ 32 h 42"/>
                <a:gd name="T12" fmla="*/ 42 w 42"/>
                <a:gd name="T13" fmla="*/ 14 h 42"/>
                <a:gd name="T14" fmla="*/ 11 w 42"/>
                <a:gd name="T15" fmla="*/ 40 h 42"/>
                <a:gd name="T16" fmla="*/ 30 w 42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30" y="42"/>
                  </a:moveTo>
                  <a:cubicBezTo>
                    <a:pt x="21" y="33"/>
                    <a:pt x="12" y="23"/>
                    <a:pt x="2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2"/>
                    <a:pt x="21" y="14"/>
                    <a:pt x="32" y="5"/>
                  </a:cubicBezTo>
                  <a:cubicBezTo>
                    <a:pt x="26" y="4"/>
                    <a:pt x="20" y="2"/>
                    <a:pt x="14" y="0"/>
                  </a:cubicBezTo>
                  <a:cubicBezTo>
                    <a:pt x="23" y="11"/>
                    <a:pt x="32" y="21"/>
                    <a:pt x="41" y="32"/>
                  </a:cubicBezTo>
                  <a:cubicBezTo>
                    <a:pt x="42" y="26"/>
                    <a:pt x="42" y="20"/>
                    <a:pt x="42" y="14"/>
                  </a:cubicBezTo>
                  <a:cubicBezTo>
                    <a:pt x="32" y="23"/>
                    <a:pt x="21" y="31"/>
                    <a:pt x="11" y="40"/>
                  </a:cubicBezTo>
                  <a:cubicBezTo>
                    <a:pt x="17" y="41"/>
                    <a:pt x="23" y="42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0" name="Freeform 144"/>
            <p:cNvSpPr>
              <a:spLocks/>
            </p:cNvSpPr>
            <p:nvPr userDrawn="1"/>
          </p:nvSpPr>
          <p:spPr bwMode="auto">
            <a:xfrm>
              <a:off x="509588" y="9634538"/>
              <a:ext cx="134938" cy="82550"/>
            </a:xfrm>
            <a:custGeom>
              <a:avLst/>
              <a:gdLst>
                <a:gd name="T0" fmla="*/ 29 w 44"/>
                <a:gd name="T1" fmla="*/ 42 h 42"/>
                <a:gd name="T2" fmla="*/ 3 w 44"/>
                <a:gd name="T3" fmla="*/ 14 h 42"/>
                <a:gd name="T4" fmla="*/ 0 w 44"/>
                <a:gd name="T5" fmla="*/ 31 h 42"/>
                <a:gd name="T6" fmla="*/ 31 w 44"/>
                <a:gd name="T7" fmla="*/ 5 h 42"/>
                <a:gd name="T8" fmla="*/ 14 w 44"/>
                <a:gd name="T9" fmla="*/ 0 h 42"/>
                <a:gd name="T10" fmla="*/ 38 w 44"/>
                <a:gd name="T11" fmla="*/ 33 h 42"/>
                <a:gd name="T12" fmla="*/ 44 w 44"/>
                <a:gd name="T13" fmla="*/ 15 h 42"/>
                <a:gd name="T14" fmla="*/ 13 w 44"/>
                <a:gd name="T15" fmla="*/ 42 h 42"/>
                <a:gd name="T16" fmla="*/ 29 w 4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29" y="42"/>
                  </a:moveTo>
                  <a:cubicBezTo>
                    <a:pt x="21" y="33"/>
                    <a:pt x="12" y="23"/>
                    <a:pt x="3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3"/>
                    <a:pt x="21" y="14"/>
                    <a:pt x="31" y="5"/>
                  </a:cubicBezTo>
                  <a:cubicBezTo>
                    <a:pt x="26" y="3"/>
                    <a:pt x="20" y="2"/>
                    <a:pt x="14" y="0"/>
                  </a:cubicBezTo>
                  <a:cubicBezTo>
                    <a:pt x="22" y="11"/>
                    <a:pt x="30" y="22"/>
                    <a:pt x="38" y="33"/>
                  </a:cubicBezTo>
                  <a:cubicBezTo>
                    <a:pt x="40" y="27"/>
                    <a:pt x="42" y="21"/>
                    <a:pt x="44" y="15"/>
                  </a:cubicBezTo>
                  <a:cubicBezTo>
                    <a:pt x="34" y="24"/>
                    <a:pt x="23" y="33"/>
                    <a:pt x="13" y="42"/>
                  </a:cubicBezTo>
                  <a:cubicBezTo>
                    <a:pt x="18" y="42"/>
                    <a:pt x="24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1" name="Freeform 145"/>
            <p:cNvSpPr>
              <a:spLocks/>
            </p:cNvSpPr>
            <p:nvPr userDrawn="1"/>
          </p:nvSpPr>
          <p:spPr bwMode="auto">
            <a:xfrm>
              <a:off x="8496300" y="9634538"/>
              <a:ext cx="122238" cy="82550"/>
            </a:xfrm>
            <a:custGeom>
              <a:avLst/>
              <a:gdLst>
                <a:gd name="T0" fmla="*/ 29 w 40"/>
                <a:gd name="T1" fmla="*/ 42 h 42"/>
                <a:gd name="T2" fmla="*/ 1 w 40"/>
                <a:gd name="T3" fmla="*/ 14 h 42"/>
                <a:gd name="T4" fmla="*/ 0 w 40"/>
                <a:gd name="T5" fmla="*/ 32 h 42"/>
                <a:gd name="T6" fmla="*/ 30 w 40"/>
                <a:gd name="T7" fmla="*/ 5 h 42"/>
                <a:gd name="T8" fmla="*/ 13 w 40"/>
                <a:gd name="T9" fmla="*/ 0 h 42"/>
                <a:gd name="T10" fmla="*/ 40 w 40"/>
                <a:gd name="T11" fmla="*/ 32 h 42"/>
                <a:gd name="T12" fmla="*/ 40 w 40"/>
                <a:gd name="T13" fmla="*/ 13 h 42"/>
                <a:gd name="T14" fmla="*/ 12 w 40"/>
                <a:gd name="T15" fmla="*/ 42 h 42"/>
                <a:gd name="T16" fmla="*/ 29 w 40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2">
                  <a:moveTo>
                    <a:pt x="29" y="42"/>
                  </a:moveTo>
                  <a:cubicBezTo>
                    <a:pt x="20" y="33"/>
                    <a:pt x="11" y="24"/>
                    <a:pt x="1" y="14"/>
                  </a:cubicBezTo>
                  <a:cubicBezTo>
                    <a:pt x="1" y="20"/>
                    <a:pt x="0" y="26"/>
                    <a:pt x="0" y="32"/>
                  </a:cubicBezTo>
                  <a:cubicBezTo>
                    <a:pt x="10" y="23"/>
                    <a:pt x="20" y="14"/>
                    <a:pt x="30" y="5"/>
                  </a:cubicBezTo>
                  <a:cubicBezTo>
                    <a:pt x="24" y="3"/>
                    <a:pt x="19" y="2"/>
                    <a:pt x="13" y="0"/>
                  </a:cubicBezTo>
                  <a:cubicBezTo>
                    <a:pt x="22" y="11"/>
                    <a:pt x="31" y="21"/>
                    <a:pt x="40" y="32"/>
                  </a:cubicBezTo>
                  <a:cubicBezTo>
                    <a:pt x="40" y="26"/>
                    <a:pt x="40" y="20"/>
                    <a:pt x="40" y="13"/>
                  </a:cubicBezTo>
                  <a:cubicBezTo>
                    <a:pt x="31" y="23"/>
                    <a:pt x="21" y="33"/>
                    <a:pt x="12" y="42"/>
                  </a:cubicBezTo>
                  <a:cubicBezTo>
                    <a:pt x="18" y="42"/>
                    <a:pt x="23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2" name="Freeform 146"/>
            <p:cNvSpPr>
              <a:spLocks/>
            </p:cNvSpPr>
            <p:nvPr userDrawn="1"/>
          </p:nvSpPr>
          <p:spPr bwMode="auto">
            <a:xfrm>
              <a:off x="6710363" y="6292850"/>
              <a:ext cx="158750" cy="85725"/>
            </a:xfrm>
            <a:custGeom>
              <a:avLst/>
              <a:gdLst>
                <a:gd name="T0" fmla="*/ 25 w 52"/>
                <a:gd name="T1" fmla="*/ 44 h 44"/>
                <a:gd name="T2" fmla="*/ 0 w 52"/>
                <a:gd name="T3" fmla="*/ 21 h 44"/>
                <a:gd name="T4" fmla="*/ 22 w 52"/>
                <a:gd name="T5" fmla="*/ 0 h 44"/>
                <a:gd name="T6" fmla="*/ 42 w 52"/>
                <a:gd name="T7" fmla="*/ 30 h 44"/>
                <a:gd name="T8" fmla="*/ 52 w 52"/>
                <a:gd name="T9" fmla="*/ 19 h 44"/>
                <a:gd name="T10" fmla="*/ 25 w 52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25" y="44"/>
                  </a:moveTo>
                  <a:cubicBezTo>
                    <a:pt x="16" y="36"/>
                    <a:pt x="7" y="28"/>
                    <a:pt x="0" y="21"/>
                  </a:cubicBezTo>
                  <a:cubicBezTo>
                    <a:pt x="7" y="14"/>
                    <a:pt x="16" y="5"/>
                    <a:pt x="22" y="0"/>
                  </a:cubicBezTo>
                  <a:cubicBezTo>
                    <a:pt x="27" y="8"/>
                    <a:pt x="35" y="19"/>
                    <a:pt x="42" y="30"/>
                  </a:cubicBezTo>
                  <a:cubicBezTo>
                    <a:pt x="46" y="26"/>
                    <a:pt x="49" y="22"/>
                    <a:pt x="52" y="19"/>
                  </a:cubicBezTo>
                  <a:cubicBezTo>
                    <a:pt x="43" y="28"/>
                    <a:pt x="33" y="37"/>
                    <a:pt x="25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3" name="Freeform 147"/>
            <p:cNvSpPr>
              <a:spLocks/>
            </p:cNvSpPr>
            <p:nvPr userDrawn="1"/>
          </p:nvSpPr>
          <p:spPr bwMode="auto">
            <a:xfrm>
              <a:off x="2274888" y="6284913"/>
              <a:ext cx="158750" cy="93662"/>
            </a:xfrm>
            <a:custGeom>
              <a:avLst/>
              <a:gdLst>
                <a:gd name="T0" fmla="*/ 18 w 52"/>
                <a:gd name="T1" fmla="*/ 4 h 48"/>
                <a:gd name="T2" fmla="*/ 43 w 52"/>
                <a:gd name="T3" fmla="*/ 33 h 48"/>
                <a:gd name="T4" fmla="*/ 52 w 52"/>
                <a:gd name="T5" fmla="*/ 23 h 48"/>
                <a:gd name="T6" fmla="*/ 25 w 52"/>
                <a:gd name="T7" fmla="*/ 48 h 48"/>
                <a:gd name="T8" fmla="*/ 0 w 52"/>
                <a:gd name="T9" fmla="*/ 25 h 48"/>
                <a:gd name="T10" fmla="*/ 26 w 52"/>
                <a:gd name="T11" fmla="*/ 0 h 48"/>
                <a:gd name="T12" fmla="*/ 18 w 52"/>
                <a:gd name="T13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8">
                  <a:moveTo>
                    <a:pt x="18" y="4"/>
                  </a:moveTo>
                  <a:cubicBezTo>
                    <a:pt x="27" y="14"/>
                    <a:pt x="35" y="23"/>
                    <a:pt x="43" y="33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43" y="32"/>
                    <a:pt x="33" y="40"/>
                    <a:pt x="25" y="48"/>
                  </a:cubicBezTo>
                  <a:cubicBezTo>
                    <a:pt x="17" y="41"/>
                    <a:pt x="8" y="33"/>
                    <a:pt x="0" y="25"/>
                  </a:cubicBezTo>
                  <a:cubicBezTo>
                    <a:pt x="7" y="17"/>
                    <a:pt x="17" y="9"/>
                    <a:pt x="26" y="0"/>
                  </a:cubicBezTo>
                  <a:cubicBezTo>
                    <a:pt x="23" y="1"/>
                    <a:pt x="21" y="3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4" name="Freeform 148"/>
            <p:cNvSpPr>
              <a:spLocks/>
            </p:cNvSpPr>
            <p:nvPr userDrawn="1"/>
          </p:nvSpPr>
          <p:spPr bwMode="auto">
            <a:xfrm>
              <a:off x="2265363" y="10191750"/>
              <a:ext cx="163513" cy="93662"/>
            </a:xfrm>
            <a:custGeom>
              <a:avLst/>
              <a:gdLst>
                <a:gd name="T0" fmla="*/ 28 w 53"/>
                <a:gd name="T1" fmla="*/ 0 h 49"/>
                <a:gd name="T2" fmla="*/ 53 w 53"/>
                <a:gd name="T3" fmla="*/ 24 h 49"/>
                <a:gd name="T4" fmla="*/ 27 w 53"/>
                <a:gd name="T5" fmla="*/ 49 h 49"/>
                <a:gd name="T6" fmla="*/ 34 w 53"/>
                <a:gd name="T7" fmla="*/ 45 h 49"/>
                <a:gd name="T8" fmla="*/ 12 w 53"/>
                <a:gd name="T9" fmla="*/ 14 h 49"/>
                <a:gd name="T10" fmla="*/ 0 w 53"/>
                <a:gd name="T11" fmla="*/ 26 h 49"/>
                <a:gd name="T12" fmla="*/ 28 w 53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9">
                  <a:moveTo>
                    <a:pt x="28" y="0"/>
                  </a:moveTo>
                  <a:cubicBezTo>
                    <a:pt x="36" y="8"/>
                    <a:pt x="45" y="16"/>
                    <a:pt x="53" y="24"/>
                  </a:cubicBezTo>
                  <a:cubicBezTo>
                    <a:pt x="45" y="31"/>
                    <a:pt x="36" y="40"/>
                    <a:pt x="27" y="49"/>
                  </a:cubicBezTo>
                  <a:cubicBezTo>
                    <a:pt x="29" y="47"/>
                    <a:pt x="31" y="46"/>
                    <a:pt x="34" y="45"/>
                  </a:cubicBezTo>
                  <a:cubicBezTo>
                    <a:pt x="26" y="34"/>
                    <a:pt x="19" y="24"/>
                    <a:pt x="12" y="14"/>
                  </a:cubicBezTo>
                  <a:cubicBezTo>
                    <a:pt x="8" y="18"/>
                    <a:pt x="4" y="22"/>
                    <a:pt x="0" y="26"/>
                  </a:cubicBezTo>
                  <a:cubicBezTo>
                    <a:pt x="10" y="17"/>
                    <a:pt x="19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5" name="Freeform 149"/>
            <p:cNvSpPr>
              <a:spLocks/>
            </p:cNvSpPr>
            <p:nvPr userDrawn="1"/>
          </p:nvSpPr>
          <p:spPr bwMode="auto">
            <a:xfrm>
              <a:off x="6710363" y="10188575"/>
              <a:ext cx="158750" cy="95250"/>
            </a:xfrm>
            <a:custGeom>
              <a:avLst/>
              <a:gdLst>
                <a:gd name="T0" fmla="*/ 25 w 52"/>
                <a:gd name="T1" fmla="*/ 49 h 49"/>
                <a:gd name="T2" fmla="*/ 0 w 52"/>
                <a:gd name="T3" fmla="*/ 25 h 49"/>
                <a:gd name="T4" fmla="*/ 26 w 52"/>
                <a:gd name="T5" fmla="*/ 0 h 49"/>
                <a:gd name="T6" fmla="*/ 19 w 52"/>
                <a:gd name="T7" fmla="*/ 4 h 49"/>
                <a:gd name="T8" fmla="*/ 41 w 52"/>
                <a:gd name="T9" fmla="*/ 34 h 49"/>
                <a:gd name="T10" fmla="*/ 52 w 52"/>
                <a:gd name="T11" fmla="*/ 23 h 49"/>
                <a:gd name="T12" fmla="*/ 25 w 52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9">
                  <a:moveTo>
                    <a:pt x="25" y="49"/>
                  </a:moveTo>
                  <a:cubicBezTo>
                    <a:pt x="16" y="41"/>
                    <a:pt x="7" y="32"/>
                    <a:pt x="0" y="25"/>
                  </a:cubicBezTo>
                  <a:cubicBezTo>
                    <a:pt x="7" y="18"/>
                    <a:pt x="17" y="9"/>
                    <a:pt x="26" y="0"/>
                  </a:cubicBezTo>
                  <a:cubicBezTo>
                    <a:pt x="24" y="1"/>
                    <a:pt x="21" y="3"/>
                    <a:pt x="19" y="4"/>
                  </a:cubicBezTo>
                  <a:cubicBezTo>
                    <a:pt x="26" y="14"/>
                    <a:pt x="34" y="24"/>
                    <a:pt x="41" y="34"/>
                  </a:cubicBezTo>
                  <a:cubicBezTo>
                    <a:pt x="45" y="31"/>
                    <a:pt x="48" y="27"/>
                    <a:pt x="52" y="23"/>
                  </a:cubicBezTo>
                  <a:cubicBezTo>
                    <a:pt x="43" y="32"/>
                    <a:pt x="33" y="40"/>
                    <a:pt x="25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6" name="Freeform 150"/>
            <p:cNvSpPr>
              <a:spLocks/>
            </p:cNvSpPr>
            <p:nvPr userDrawn="1"/>
          </p:nvSpPr>
          <p:spPr bwMode="auto">
            <a:xfrm>
              <a:off x="8054975" y="992187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2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4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3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7" name="Freeform 151"/>
            <p:cNvSpPr>
              <a:spLocks/>
            </p:cNvSpPr>
            <p:nvPr userDrawn="1"/>
          </p:nvSpPr>
          <p:spPr bwMode="auto">
            <a:xfrm>
              <a:off x="4506913" y="6018213"/>
              <a:ext cx="117475" cy="71437"/>
            </a:xfrm>
            <a:custGeom>
              <a:avLst/>
              <a:gdLst>
                <a:gd name="T0" fmla="*/ 14 w 38"/>
                <a:gd name="T1" fmla="*/ 0 h 37"/>
                <a:gd name="T2" fmla="*/ 37 w 38"/>
                <a:gd name="T3" fmla="*/ 27 h 37"/>
                <a:gd name="T4" fmla="*/ 38 w 38"/>
                <a:gd name="T5" fmla="*/ 12 h 37"/>
                <a:gd name="T6" fmla="*/ 11 w 38"/>
                <a:gd name="T7" fmla="*/ 35 h 37"/>
                <a:gd name="T8" fmla="*/ 27 w 38"/>
                <a:gd name="T9" fmla="*/ 37 h 37"/>
                <a:gd name="T10" fmla="*/ 1 w 38"/>
                <a:gd name="T11" fmla="*/ 12 h 37"/>
                <a:gd name="T12" fmla="*/ 0 w 38"/>
                <a:gd name="T13" fmla="*/ 26 h 37"/>
                <a:gd name="T14" fmla="*/ 25 w 38"/>
                <a:gd name="T15" fmla="*/ 0 h 37"/>
                <a:gd name="T16" fmla="*/ 14 w 38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14" y="0"/>
                  </a:moveTo>
                  <a:cubicBezTo>
                    <a:pt x="21" y="9"/>
                    <a:pt x="29" y="18"/>
                    <a:pt x="37" y="27"/>
                  </a:cubicBezTo>
                  <a:cubicBezTo>
                    <a:pt x="37" y="22"/>
                    <a:pt x="38" y="17"/>
                    <a:pt x="38" y="12"/>
                  </a:cubicBezTo>
                  <a:cubicBezTo>
                    <a:pt x="29" y="20"/>
                    <a:pt x="20" y="27"/>
                    <a:pt x="11" y="35"/>
                  </a:cubicBezTo>
                  <a:cubicBezTo>
                    <a:pt x="16" y="35"/>
                    <a:pt x="22" y="36"/>
                    <a:pt x="27" y="37"/>
                  </a:cubicBezTo>
                  <a:cubicBezTo>
                    <a:pt x="18" y="29"/>
                    <a:pt x="10" y="21"/>
                    <a:pt x="1" y="12"/>
                  </a:cubicBezTo>
                  <a:cubicBezTo>
                    <a:pt x="1" y="17"/>
                    <a:pt x="1" y="21"/>
                    <a:pt x="0" y="26"/>
                  </a:cubicBezTo>
                  <a:cubicBezTo>
                    <a:pt x="9" y="17"/>
                    <a:pt x="17" y="9"/>
                    <a:pt x="25" y="0"/>
                  </a:cubicBezTo>
                  <a:cubicBezTo>
                    <a:pt x="21" y="0"/>
                    <a:pt x="18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8" name="Freeform 152"/>
            <p:cNvSpPr>
              <a:spLocks/>
            </p:cNvSpPr>
            <p:nvPr userDrawn="1"/>
          </p:nvSpPr>
          <p:spPr bwMode="auto">
            <a:xfrm>
              <a:off x="4506913" y="10475913"/>
              <a:ext cx="117475" cy="77787"/>
            </a:xfrm>
            <a:custGeom>
              <a:avLst/>
              <a:gdLst>
                <a:gd name="T0" fmla="*/ 38 w 38"/>
                <a:gd name="T1" fmla="*/ 14 h 40"/>
                <a:gd name="T2" fmla="*/ 11 w 38"/>
                <a:gd name="T3" fmla="*/ 37 h 40"/>
                <a:gd name="T4" fmla="*/ 27 w 38"/>
                <a:gd name="T5" fmla="*/ 40 h 40"/>
                <a:gd name="T6" fmla="*/ 1 w 38"/>
                <a:gd name="T7" fmla="*/ 15 h 40"/>
                <a:gd name="T8" fmla="*/ 0 w 38"/>
                <a:gd name="T9" fmla="*/ 27 h 40"/>
                <a:gd name="T10" fmla="*/ 26 w 38"/>
                <a:gd name="T11" fmla="*/ 3 h 40"/>
                <a:gd name="T12" fmla="*/ 14 w 38"/>
                <a:gd name="T13" fmla="*/ 0 h 40"/>
                <a:gd name="T14" fmla="*/ 37 w 38"/>
                <a:gd name="T15" fmla="*/ 28 h 40"/>
                <a:gd name="T16" fmla="*/ 38 w 38"/>
                <a:gd name="T17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0">
                  <a:moveTo>
                    <a:pt x="38" y="14"/>
                  </a:moveTo>
                  <a:cubicBezTo>
                    <a:pt x="29" y="22"/>
                    <a:pt x="20" y="29"/>
                    <a:pt x="11" y="37"/>
                  </a:cubicBezTo>
                  <a:cubicBezTo>
                    <a:pt x="16" y="38"/>
                    <a:pt x="22" y="39"/>
                    <a:pt x="27" y="40"/>
                  </a:cubicBezTo>
                  <a:cubicBezTo>
                    <a:pt x="18" y="31"/>
                    <a:pt x="10" y="23"/>
                    <a:pt x="1" y="15"/>
                  </a:cubicBezTo>
                  <a:cubicBezTo>
                    <a:pt x="1" y="19"/>
                    <a:pt x="0" y="23"/>
                    <a:pt x="0" y="27"/>
                  </a:cubicBezTo>
                  <a:cubicBezTo>
                    <a:pt x="8" y="19"/>
                    <a:pt x="17" y="11"/>
                    <a:pt x="26" y="3"/>
                  </a:cubicBezTo>
                  <a:cubicBezTo>
                    <a:pt x="22" y="2"/>
                    <a:pt x="18" y="1"/>
                    <a:pt x="14" y="0"/>
                  </a:cubicBezTo>
                  <a:cubicBezTo>
                    <a:pt x="22" y="9"/>
                    <a:pt x="30" y="19"/>
                    <a:pt x="37" y="28"/>
                  </a:cubicBezTo>
                  <a:cubicBezTo>
                    <a:pt x="38" y="24"/>
                    <a:pt x="38" y="19"/>
                    <a:pt x="3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79" name="Freeform 153"/>
            <p:cNvSpPr>
              <a:spLocks/>
            </p:cNvSpPr>
            <p:nvPr userDrawn="1"/>
          </p:nvSpPr>
          <p:spPr bwMode="auto">
            <a:xfrm>
              <a:off x="8054975" y="657542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1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5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2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0" name="Freeform 154"/>
            <p:cNvSpPr>
              <a:spLocks/>
            </p:cNvSpPr>
            <p:nvPr userDrawn="1"/>
          </p:nvSpPr>
          <p:spPr bwMode="auto">
            <a:xfrm>
              <a:off x="942975" y="6573838"/>
              <a:ext cx="139700" cy="74612"/>
            </a:xfrm>
            <a:custGeom>
              <a:avLst/>
              <a:gdLst>
                <a:gd name="T0" fmla="*/ 0 w 45"/>
                <a:gd name="T1" fmla="*/ 21 h 39"/>
                <a:gd name="T2" fmla="*/ 21 w 45"/>
                <a:gd name="T3" fmla="*/ 0 h 39"/>
                <a:gd name="T4" fmla="*/ 41 w 45"/>
                <a:gd name="T5" fmla="*/ 27 h 39"/>
                <a:gd name="T6" fmla="*/ 45 w 45"/>
                <a:gd name="T7" fmla="*/ 13 h 39"/>
                <a:gd name="T8" fmla="*/ 18 w 45"/>
                <a:gd name="T9" fmla="*/ 38 h 39"/>
                <a:gd name="T10" fmla="*/ 32 w 45"/>
                <a:gd name="T11" fmla="*/ 39 h 39"/>
                <a:gd name="T12" fmla="*/ 7 w 45"/>
                <a:gd name="T13" fmla="*/ 12 h 39"/>
                <a:gd name="T14" fmla="*/ 0 w 45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9">
                  <a:moveTo>
                    <a:pt x="0" y="21"/>
                  </a:moveTo>
                  <a:cubicBezTo>
                    <a:pt x="8" y="12"/>
                    <a:pt x="17" y="4"/>
                    <a:pt x="21" y="0"/>
                  </a:cubicBezTo>
                  <a:cubicBezTo>
                    <a:pt x="27" y="8"/>
                    <a:pt x="34" y="18"/>
                    <a:pt x="41" y="27"/>
                  </a:cubicBezTo>
                  <a:cubicBezTo>
                    <a:pt x="43" y="23"/>
                    <a:pt x="44" y="18"/>
                    <a:pt x="45" y="13"/>
                  </a:cubicBezTo>
                  <a:cubicBezTo>
                    <a:pt x="36" y="22"/>
                    <a:pt x="27" y="30"/>
                    <a:pt x="18" y="38"/>
                  </a:cubicBezTo>
                  <a:cubicBezTo>
                    <a:pt x="23" y="39"/>
                    <a:pt x="27" y="39"/>
                    <a:pt x="32" y="39"/>
                  </a:cubicBezTo>
                  <a:cubicBezTo>
                    <a:pt x="24" y="30"/>
                    <a:pt x="15" y="21"/>
                    <a:pt x="7" y="12"/>
                  </a:cubicBezTo>
                  <a:cubicBezTo>
                    <a:pt x="4" y="15"/>
                    <a:pt x="2" y="18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1" name="Freeform 155"/>
            <p:cNvSpPr>
              <a:spLocks/>
            </p:cNvSpPr>
            <p:nvPr userDrawn="1"/>
          </p:nvSpPr>
          <p:spPr bwMode="auto">
            <a:xfrm>
              <a:off x="942975" y="9912350"/>
              <a:ext cx="133350" cy="82550"/>
            </a:xfrm>
            <a:custGeom>
              <a:avLst/>
              <a:gdLst>
                <a:gd name="T0" fmla="*/ 43 w 43"/>
                <a:gd name="T1" fmla="*/ 17 h 43"/>
                <a:gd name="T2" fmla="*/ 18 w 43"/>
                <a:gd name="T3" fmla="*/ 42 h 43"/>
                <a:gd name="T4" fmla="*/ 32 w 43"/>
                <a:gd name="T5" fmla="*/ 43 h 43"/>
                <a:gd name="T6" fmla="*/ 6 w 43"/>
                <a:gd name="T7" fmla="*/ 17 h 43"/>
                <a:gd name="T8" fmla="*/ 0 w 43"/>
                <a:gd name="T9" fmla="*/ 25 h 43"/>
                <a:gd name="T10" fmla="*/ 25 w 43"/>
                <a:gd name="T11" fmla="*/ 0 h 43"/>
                <a:gd name="T12" fmla="*/ 19 w 43"/>
                <a:gd name="T13" fmla="*/ 2 h 43"/>
                <a:gd name="T14" fmla="*/ 40 w 43"/>
                <a:gd name="T15" fmla="*/ 33 h 43"/>
                <a:gd name="T16" fmla="*/ 43 w 43"/>
                <a:gd name="T17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43" y="17"/>
                  </a:moveTo>
                  <a:cubicBezTo>
                    <a:pt x="34" y="25"/>
                    <a:pt x="26" y="34"/>
                    <a:pt x="18" y="42"/>
                  </a:cubicBezTo>
                  <a:cubicBezTo>
                    <a:pt x="22" y="42"/>
                    <a:pt x="27" y="42"/>
                    <a:pt x="32" y="43"/>
                  </a:cubicBezTo>
                  <a:cubicBezTo>
                    <a:pt x="23" y="34"/>
                    <a:pt x="15" y="25"/>
                    <a:pt x="6" y="17"/>
                  </a:cubicBezTo>
                  <a:cubicBezTo>
                    <a:pt x="4" y="19"/>
                    <a:pt x="2" y="22"/>
                    <a:pt x="0" y="25"/>
                  </a:cubicBezTo>
                  <a:cubicBezTo>
                    <a:pt x="8" y="16"/>
                    <a:pt x="17" y="8"/>
                    <a:pt x="25" y="0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26" y="13"/>
                    <a:pt x="33" y="23"/>
                    <a:pt x="40" y="33"/>
                  </a:cubicBezTo>
                  <a:cubicBezTo>
                    <a:pt x="41" y="28"/>
                    <a:pt x="42" y="23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2" name="Freeform 156"/>
            <p:cNvSpPr>
              <a:spLocks/>
            </p:cNvSpPr>
            <p:nvPr userDrawn="1"/>
          </p:nvSpPr>
          <p:spPr bwMode="auto">
            <a:xfrm>
              <a:off x="5381625" y="10482263"/>
              <a:ext cx="123825" cy="73025"/>
            </a:xfrm>
            <a:custGeom>
              <a:avLst/>
              <a:gdLst>
                <a:gd name="T0" fmla="*/ 40 w 40"/>
                <a:gd name="T1" fmla="*/ 11 h 38"/>
                <a:gd name="T2" fmla="*/ 19 w 40"/>
                <a:gd name="T3" fmla="*/ 35 h 38"/>
                <a:gd name="T4" fmla="*/ 29 w 40"/>
                <a:gd name="T5" fmla="*/ 38 h 38"/>
                <a:gd name="T6" fmla="*/ 8 w 40"/>
                <a:gd name="T7" fmla="*/ 9 h 38"/>
                <a:gd name="T8" fmla="*/ 0 w 40"/>
                <a:gd name="T9" fmla="*/ 19 h 38"/>
                <a:gd name="T10" fmla="*/ 20 w 40"/>
                <a:gd name="T11" fmla="*/ 0 h 38"/>
                <a:gd name="T12" fmla="*/ 39 w 40"/>
                <a:gd name="T13" fmla="*/ 26 h 38"/>
                <a:gd name="T14" fmla="*/ 40 w 40"/>
                <a:gd name="T15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40" y="11"/>
                  </a:moveTo>
                  <a:cubicBezTo>
                    <a:pt x="33" y="19"/>
                    <a:pt x="26" y="27"/>
                    <a:pt x="19" y="35"/>
                  </a:cubicBezTo>
                  <a:cubicBezTo>
                    <a:pt x="22" y="36"/>
                    <a:pt x="25" y="37"/>
                    <a:pt x="29" y="38"/>
                  </a:cubicBezTo>
                  <a:cubicBezTo>
                    <a:pt x="22" y="29"/>
                    <a:pt x="15" y="19"/>
                    <a:pt x="8" y="9"/>
                  </a:cubicBezTo>
                  <a:cubicBezTo>
                    <a:pt x="5" y="13"/>
                    <a:pt x="3" y="16"/>
                    <a:pt x="0" y="19"/>
                  </a:cubicBezTo>
                  <a:cubicBezTo>
                    <a:pt x="8" y="11"/>
                    <a:pt x="16" y="4"/>
                    <a:pt x="20" y="0"/>
                  </a:cubicBezTo>
                  <a:cubicBezTo>
                    <a:pt x="26" y="7"/>
                    <a:pt x="32" y="17"/>
                    <a:pt x="39" y="26"/>
                  </a:cubicBezTo>
                  <a:cubicBezTo>
                    <a:pt x="39" y="21"/>
                    <a:pt x="39" y="16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3" name="Freeform 157"/>
            <p:cNvSpPr>
              <a:spLocks/>
            </p:cNvSpPr>
            <p:nvPr userDrawn="1"/>
          </p:nvSpPr>
          <p:spPr bwMode="auto">
            <a:xfrm>
              <a:off x="3611563" y="10474325"/>
              <a:ext cx="144463" cy="82550"/>
            </a:xfrm>
            <a:custGeom>
              <a:avLst/>
              <a:gdLst>
                <a:gd name="T0" fmla="*/ 23 w 47"/>
                <a:gd name="T1" fmla="*/ 43 h 43"/>
                <a:gd name="T2" fmla="*/ 0 w 47"/>
                <a:gd name="T3" fmla="*/ 22 h 43"/>
                <a:gd name="T4" fmla="*/ 23 w 47"/>
                <a:gd name="T5" fmla="*/ 0 h 43"/>
                <a:gd name="T6" fmla="*/ 17 w 47"/>
                <a:gd name="T7" fmla="*/ 3 h 43"/>
                <a:gd name="T8" fmla="*/ 35 w 47"/>
                <a:gd name="T9" fmla="*/ 34 h 43"/>
                <a:gd name="T10" fmla="*/ 47 w 47"/>
                <a:gd name="T11" fmla="*/ 21 h 43"/>
                <a:gd name="T12" fmla="*/ 23 w 47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3">
                  <a:moveTo>
                    <a:pt x="23" y="43"/>
                  </a:moveTo>
                  <a:cubicBezTo>
                    <a:pt x="15" y="36"/>
                    <a:pt x="7" y="29"/>
                    <a:pt x="0" y="22"/>
                  </a:cubicBezTo>
                  <a:cubicBezTo>
                    <a:pt x="7" y="15"/>
                    <a:pt x="15" y="8"/>
                    <a:pt x="23" y="0"/>
                  </a:cubicBezTo>
                  <a:cubicBezTo>
                    <a:pt x="21" y="1"/>
                    <a:pt x="19" y="2"/>
                    <a:pt x="17" y="3"/>
                  </a:cubicBezTo>
                  <a:cubicBezTo>
                    <a:pt x="23" y="13"/>
                    <a:pt x="29" y="23"/>
                    <a:pt x="35" y="34"/>
                  </a:cubicBezTo>
                  <a:cubicBezTo>
                    <a:pt x="39" y="29"/>
                    <a:pt x="43" y="25"/>
                    <a:pt x="47" y="21"/>
                  </a:cubicBezTo>
                  <a:cubicBezTo>
                    <a:pt x="39" y="28"/>
                    <a:pt x="30" y="36"/>
                    <a:pt x="2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4" name="Freeform 158"/>
            <p:cNvSpPr>
              <a:spLocks/>
            </p:cNvSpPr>
            <p:nvPr userDrawn="1"/>
          </p:nvSpPr>
          <p:spPr bwMode="auto">
            <a:xfrm>
              <a:off x="3622675" y="6019800"/>
              <a:ext cx="117475" cy="69850"/>
            </a:xfrm>
            <a:custGeom>
              <a:avLst/>
              <a:gdLst>
                <a:gd name="T0" fmla="*/ 14 w 38"/>
                <a:gd name="T1" fmla="*/ 0 h 36"/>
                <a:gd name="T2" fmla="*/ 34 w 38"/>
                <a:gd name="T3" fmla="*/ 25 h 36"/>
                <a:gd name="T4" fmla="*/ 38 w 38"/>
                <a:gd name="T5" fmla="*/ 11 h 36"/>
                <a:gd name="T6" fmla="*/ 12 w 38"/>
                <a:gd name="T7" fmla="*/ 34 h 36"/>
                <a:gd name="T8" fmla="*/ 25 w 38"/>
                <a:gd name="T9" fmla="*/ 36 h 36"/>
                <a:gd name="T10" fmla="*/ 6 w 38"/>
                <a:gd name="T11" fmla="*/ 8 h 36"/>
                <a:gd name="T12" fmla="*/ 0 w 38"/>
                <a:gd name="T13" fmla="*/ 25 h 36"/>
                <a:gd name="T14" fmla="*/ 25 w 38"/>
                <a:gd name="T15" fmla="*/ 1 h 36"/>
                <a:gd name="T16" fmla="*/ 14 w 3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">
                  <a:moveTo>
                    <a:pt x="14" y="0"/>
                  </a:moveTo>
                  <a:cubicBezTo>
                    <a:pt x="21" y="9"/>
                    <a:pt x="28" y="17"/>
                    <a:pt x="34" y="25"/>
                  </a:cubicBezTo>
                  <a:cubicBezTo>
                    <a:pt x="36" y="20"/>
                    <a:pt x="37" y="16"/>
                    <a:pt x="38" y="11"/>
                  </a:cubicBezTo>
                  <a:cubicBezTo>
                    <a:pt x="29" y="19"/>
                    <a:pt x="21" y="26"/>
                    <a:pt x="12" y="34"/>
                  </a:cubicBezTo>
                  <a:cubicBezTo>
                    <a:pt x="16" y="35"/>
                    <a:pt x="21" y="35"/>
                    <a:pt x="25" y="36"/>
                  </a:cubicBezTo>
                  <a:cubicBezTo>
                    <a:pt x="19" y="26"/>
                    <a:pt x="12" y="17"/>
                    <a:pt x="6" y="8"/>
                  </a:cubicBezTo>
                  <a:cubicBezTo>
                    <a:pt x="4" y="13"/>
                    <a:pt x="2" y="19"/>
                    <a:pt x="0" y="25"/>
                  </a:cubicBezTo>
                  <a:cubicBezTo>
                    <a:pt x="9" y="17"/>
                    <a:pt x="17" y="9"/>
                    <a:pt x="25" y="1"/>
                  </a:cubicBezTo>
                  <a:cubicBezTo>
                    <a:pt x="22" y="1"/>
                    <a:pt x="18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5" name="Freeform 159"/>
            <p:cNvSpPr>
              <a:spLocks/>
            </p:cNvSpPr>
            <p:nvPr userDrawn="1"/>
          </p:nvSpPr>
          <p:spPr bwMode="auto">
            <a:xfrm>
              <a:off x="5381625" y="6011863"/>
              <a:ext cx="147638" cy="77787"/>
            </a:xfrm>
            <a:custGeom>
              <a:avLst/>
              <a:gdLst>
                <a:gd name="T0" fmla="*/ 18 w 48"/>
                <a:gd name="T1" fmla="*/ 5 h 40"/>
                <a:gd name="T2" fmla="*/ 39 w 48"/>
                <a:gd name="T3" fmla="*/ 30 h 40"/>
                <a:gd name="T4" fmla="*/ 48 w 48"/>
                <a:gd name="T5" fmla="*/ 21 h 40"/>
                <a:gd name="T6" fmla="*/ 27 w 48"/>
                <a:gd name="T7" fmla="*/ 40 h 40"/>
                <a:gd name="T8" fmla="*/ 8 w 48"/>
                <a:gd name="T9" fmla="*/ 13 h 40"/>
                <a:gd name="T10" fmla="*/ 0 w 48"/>
                <a:gd name="T11" fmla="*/ 23 h 40"/>
                <a:gd name="T12" fmla="*/ 24 w 48"/>
                <a:gd name="T13" fmla="*/ 0 h 40"/>
                <a:gd name="T14" fmla="*/ 18 w 4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0">
                  <a:moveTo>
                    <a:pt x="18" y="5"/>
                  </a:moveTo>
                  <a:cubicBezTo>
                    <a:pt x="25" y="13"/>
                    <a:pt x="32" y="21"/>
                    <a:pt x="39" y="30"/>
                  </a:cubicBezTo>
                  <a:cubicBezTo>
                    <a:pt x="42" y="27"/>
                    <a:pt x="45" y="24"/>
                    <a:pt x="48" y="21"/>
                  </a:cubicBezTo>
                  <a:cubicBezTo>
                    <a:pt x="40" y="28"/>
                    <a:pt x="32" y="36"/>
                    <a:pt x="27" y="40"/>
                  </a:cubicBezTo>
                  <a:cubicBezTo>
                    <a:pt x="22" y="32"/>
                    <a:pt x="15" y="23"/>
                    <a:pt x="8" y="13"/>
                  </a:cubicBezTo>
                  <a:cubicBezTo>
                    <a:pt x="5" y="16"/>
                    <a:pt x="3" y="20"/>
                    <a:pt x="0" y="23"/>
                  </a:cubicBezTo>
                  <a:cubicBezTo>
                    <a:pt x="8" y="15"/>
                    <a:pt x="16" y="8"/>
                    <a:pt x="24" y="0"/>
                  </a:cubicBezTo>
                  <a:cubicBezTo>
                    <a:pt x="22" y="2"/>
                    <a:pt x="20" y="3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6" name="Freeform 160"/>
            <p:cNvSpPr>
              <a:spLocks/>
            </p:cNvSpPr>
            <p:nvPr userDrawn="1"/>
          </p:nvSpPr>
          <p:spPr bwMode="auto">
            <a:xfrm>
              <a:off x="2740025" y="6024563"/>
              <a:ext cx="106363" cy="63500"/>
            </a:xfrm>
            <a:custGeom>
              <a:avLst/>
              <a:gdLst>
                <a:gd name="T0" fmla="*/ 13 w 35"/>
                <a:gd name="T1" fmla="*/ 0 h 32"/>
                <a:gd name="T2" fmla="*/ 32 w 35"/>
                <a:gd name="T3" fmla="*/ 20 h 32"/>
                <a:gd name="T4" fmla="*/ 35 w 35"/>
                <a:gd name="T5" fmla="*/ 11 h 32"/>
                <a:gd name="T6" fmla="*/ 11 w 35"/>
                <a:gd name="T7" fmla="*/ 28 h 32"/>
                <a:gd name="T8" fmla="*/ 21 w 35"/>
                <a:gd name="T9" fmla="*/ 32 h 32"/>
                <a:gd name="T10" fmla="*/ 6 w 35"/>
                <a:gd name="T11" fmla="*/ 7 h 32"/>
                <a:gd name="T12" fmla="*/ 0 w 35"/>
                <a:gd name="T13" fmla="*/ 19 h 32"/>
                <a:gd name="T14" fmla="*/ 23 w 35"/>
                <a:gd name="T15" fmla="*/ 0 h 32"/>
                <a:gd name="T16" fmla="*/ 13 w 3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13" y="0"/>
                  </a:moveTo>
                  <a:cubicBezTo>
                    <a:pt x="19" y="7"/>
                    <a:pt x="26" y="14"/>
                    <a:pt x="32" y="20"/>
                  </a:cubicBezTo>
                  <a:cubicBezTo>
                    <a:pt x="33" y="17"/>
                    <a:pt x="34" y="14"/>
                    <a:pt x="35" y="11"/>
                  </a:cubicBezTo>
                  <a:cubicBezTo>
                    <a:pt x="27" y="17"/>
                    <a:pt x="19" y="23"/>
                    <a:pt x="11" y="28"/>
                  </a:cubicBezTo>
                  <a:cubicBezTo>
                    <a:pt x="14" y="30"/>
                    <a:pt x="18" y="31"/>
                    <a:pt x="21" y="32"/>
                  </a:cubicBezTo>
                  <a:cubicBezTo>
                    <a:pt x="16" y="24"/>
                    <a:pt x="11" y="16"/>
                    <a:pt x="6" y="7"/>
                  </a:cubicBezTo>
                  <a:cubicBezTo>
                    <a:pt x="4" y="11"/>
                    <a:pt x="2" y="15"/>
                    <a:pt x="0" y="19"/>
                  </a:cubicBezTo>
                  <a:cubicBezTo>
                    <a:pt x="7" y="13"/>
                    <a:pt x="15" y="7"/>
                    <a:pt x="23" y="0"/>
                  </a:cubicBezTo>
                  <a:cubicBezTo>
                    <a:pt x="20" y="0"/>
                    <a:pt x="16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7" name="Freeform 161"/>
            <p:cNvSpPr>
              <a:spLocks/>
            </p:cNvSpPr>
            <p:nvPr userDrawn="1"/>
          </p:nvSpPr>
          <p:spPr bwMode="auto">
            <a:xfrm>
              <a:off x="6294438" y="10487025"/>
              <a:ext cx="98425" cy="58737"/>
            </a:xfrm>
            <a:custGeom>
              <a:avLst/>
              <a:gdLst>
                <a:gd name="T0" fmla="*/ 11 w 32"/>
                <a:gd name="T1" fmla="*/ 0 h 30"/>
                <a:gd name="T2" fmla="*/ 31 w 32"/>
                <a:gd name="T3" fmla="*/ 19 h 30"/>
                <a:gd name="T4" fmla="*/ 32 w 32"/>
                <a:gd name="T5" fmla="*/ 9 h 30"/>
                <a:gd name="T6" fmla="*/ 10 w 32"/>
                <a:gd name="T7" fmla="*/ 29 h 30"/>
                <a:gd name="T8" fmla="*/ 21 w 32"/>
                <a:gd name="T9" fmla="*/ 30 h 30"/>
                <a:gd name="T10" fmla="*/ 1 w 32"/>
                <a:gd name="T11" fmla="*/ 9 h 30"/>
                <a:gd name="T12" fmla="*/ 0 w 32"/>
                <a:gd name="T13" fmla="*/ 19 h 30"/>
                <a:gd name="T14" fmla="*/ 20 w 32"/>
                <a:gd name="T15" fmla="*/ 0 h 30"/>
                <a:gd name="T16" fmla="*/ 11 w 32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1" y="0"/>
                  </a:moveTo>
                  <a:cubicBezTo>
                    <a:pt x="18" y="6"/>
                    <a:pt x="24" y="13"/>
                    <a:pt x="31" y="19"/>
                  </a:cubicBezTo>
                  <a:cubicBezTo>
                    <a:pt x="31" y="16"/>
                    <a:pt x="32" y="13"/>
                    <a:pt x="32" y="9"/>
                  </a:cubicBezTo>
                  <a:cubicBezTo>
                    <a:pt x="25" y="16"/>
                    <a:pt x="17" y="23"/>
                    <a:pt x="10" y="29"/>
                  </a:cubicBezTo>
                  <a:cubicBezTo>
                    <a:pt x="14" y="30"/>
                    <a:pt x="18" y="30"/>
                    <a:pt x="21" y="30"/>
                  </a:cubicBezTo>
                  <a:cubicBezTo>
                    <a:pt x="14" y="23"/>
                    <a:pt x="8" y="16"/>
                    <a:pt x="1" y="9"/>
                  </a:cubicBezTo>
                  <a:cubicBezTo>
                    <a:pt x="0" y="12"/>
                    <a:pt x="0" y="16"/>
                    <a:pt x="0" y="19"/>
                  </a:cubicBezTo>
                  <a:cubicBezTo>
                    <a:pt x="7" y="13"/>
                    <a:pt x="14" y="7"/>
                    <a:pt x="20" y="0"/>
                  </a:cubicBezTo>
                  <a:cubicBezTo>
                    <a:pt x="17" y="0"/>
                    <a:pt x="14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8" name="Freeform 162"/>
            <p:cNvSpPr>
              <a:spLocks/>
            </p:cNvSpPr>
            <p:nvPr userDrawn="1"/>
          </p:nvSpPr>
          <p:spPr bwMode="auto">
            <a:xfrm>
              <a:off x="7615238" y="6299200"/>
              <a:ext cx="104775" cy="65087"/>
            </a:xfrm>
            <a:custGeom>
              <a:avLst/>
              <a:gdLst>
                <a:gd name="T0" fmla="*/ 33 w 34"/>
                <a:gd name="T1" fmla="*/ 12 h 34"/>
                <a:gd name="T2" fmla="*/ 13 w 34"/>
                <a:gd name="T3" fmla="*/ 34 h 34"/>
                <a:gd name="T4" fmla="*/ 24 w 34"/>
                <a:gd name="T5" fmla="*/ 34 h 34"/>
                <a:gd name="T6" fmla="*/ 4 w 34"/>
                <a:gd name="T7" fmla="*/ 12 h 34"/>
                <a:gd name="T8" fmla="*/ 0 w 34"/>
                <a:gd name="T9" fmla="*/ 22 h 34"/>
                <a:gd name="T10" fmla="*/ 27 w 34"/>
                <a:gd name="T11" fmla="*/ 6 h 34"/>
                <a:gd name="T12" fmla="*/ 13 w 34"/>
                <a:gd name="T13" fmla="*/ 0 h 34"/>
                <a:gd name="T14" fmla="*/ 34 w 34"/>
                <a:gd name="T15" fmla="*/ 24 h 34"/>
                <a:gd name="T16" fmla="*/ 33 w 34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3" y="12"/>
                  </a:moveTo>
                  <a:cubicBezTo>
                    <a:pt x="27" y="19"/>
                    <a:pt x="20" y="27"/>
                    <a:pt x="13" y="34"/>
                  </a:cubicBezTo>
                  <a:cubicBezTo>
                    <a:pt x="17" y="34"/>
                    <a:pt x="20" y="34"/>
                    <a:pt x="24" y="34"/>
                  </a:cubicBezTo>
                  <a:cubicBezTo>
                    <a:pt x="17" y="27"/>
                    <a:pt x="10" y="20"/>
                    <a:pt x="4" y="12"/>
                  </a:cubicBezTo>
                  <a:cubicBezTo>
                    <a:pt x="2" y="16"/>
                    <a:pt x="1" y="19"/>
                    <a:pt x="0" y="22"/>
                  </a:cubicBezTo>
                  <a:cubicBezTo>
                    <a:pt x="9" y="17"/>
                    <a:pt x="18" y="11"/>
                    <a:pt x="27" y="6"/>
                  </a:cubicBezTo>
                  <a:cubicBezTo>
                    <a:pt x="23" y="4"/>
                    <a:pt x="18" y="2"/>
                    <a:pt x="13" y="0"/>
                  </a:cubicBezTo>
                  <a:cubicBezTo>
                    <a:pt x="20" y="8"/>
                    <a:pt x="27" y="16"/>
                    <a:pt x="34" y="24"/>
                  </a:cubicBezTo>
                  <a:cubicBezTo>
                    <a:pt x="34" y="20"/>
                    <a:pt x="34" y="16"/>
                    <a:pt x="3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9" name="Freeform 163"/>
            <p:cNvSpPr>
              <a:spLocks/>
            </p:cNvSpPr>
            <p:nvPr userDrawn="1"/>
          </p:nvSpPr>
          <p:spPr bwMode="auto">
            <a:xfrm>
              <a:off x="1408113" y="6300788"/>
              <a:ext cx="104775" cy="61912"/>
            </a:xfrm>
            <a:custGeom>
              <a:avLst/>
              <a:gdLst>
                <a:gd name="T0" fmla="*/ 23 w 34"/>
                <a:gd name="T1" fmla="*/ 32 h 32"/>
                <a:gd name="T2" fmla="*/ 3 w 34"/>
                <a:gd name="T3" fmla="*/ 11 h 32"/>
                <a:gd name="T4" fmla="*/ 0 w 34"/>
                <a:gd name="T5" fmla="*/ 22 h 32"/>
                <a:gd name="T6" fmla="*/ 27 w 34"/>
                <a:gd name="T7" fmla="*/ 4 h 32"/>
                <a:gd name="T8" fmla="*/ 12 w 34"/>
                <a:gd name="T9" fmla="*/ 0 h 32"/>
                <a:gd name="T10" fmla="*/ 34 w 34"/>
                <a:gd name="T11" fmla="*/ 23 h 32"/>
                <a:gd name="T12" fmla="*/ 34 w 34"/>
                <a:gd name="T13" fmla="*/ 11 h 32"/>
                <a:gd name="T14" fmla="*/ 12 w 34"/>
                <a:gd name="T15" fmla="*/ 31 h 32"/>
                <a:gd name="T16" fmla="*/ 23 w 3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3" y="32"/>
                  </a:moveTo>
                  <a:cubicBezTo>
                    <a:pt x="16" y="25"/>
                    <a:pt x="10" y="18"/>
                    <a:pt x="3" y="11"/>
                  </a:cubicBezTo>
                  <a:cubicBezTo>
                    <a:pt x="2" y="14"/>
                    <a:pt x="1" y="18"/>
                    <a:pt x="0" y="22"/>
                  </a:cubicBezTo>
                  <a:cubicBezTo>
                    <a:pt x="9" y="16"/>
                    <a:pt x="18" y="10"/>
                    <a:pt x="27" y="4"/>
                  </a:cubicBezTo>
                  <a:cubicBezTo>
                    <a:pt x="22" y="3"/>
                    <a:pt x="17" y="2"/>
                    <a:pt x="12" y="0"/>
                  </a:cubicBezTo>
                  <a:cubicBezTo>
                    <a:pt x="19" y="8"/>
                    <a:pt x="26" y="15"/>
                    <a:pt x="34" y="23"/>
                  </a:cubicBezTo>
                  <a:cubicBezTo>
                    <a:pt x="34" y="19"/>
                    <a:pt x="34" y="15"/>
                    <a:pt x="34" y="11"/>
                  </a:cubicBezTo>
                  <a:cubicBezTo>
                    <a:pt x="27" y="18"/>
                    <a:pt x="19" y="25"/>
                    <a:pt x="12" y="31"/>
                  </a:cubicBezTo>
                  <a:cubicBezTo>
                    <a:pt x="16" y="32"/>
                    <a:pt x="20" y="32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0" name="Freeform 164"/>
            <p:cNvSpPr>
              <a:spLocks/>
            </p:cNvSpPr>
            <p:nvPr userDrawn="1"/>
          </p:nvSpPr>
          <p:spPr bwMode="auto">
            <a:xfrm>
              <a:off x="6291263" y="6024563"/>
              <a:ext cx="101600" cy="63500"/>
            </a:xfrm>
            <a:custGeom>
              <a:avLst/>
              <a:gdLst>
                <a:gd name="T0" fmla="*/ 33 w 33"/>
                <a:gd name="T1" fmla="*/ 10 h 32"/>
                <a:gd name="T2" fmla="*/ 12 w 33"/>
                <a:gd name="T3" fmla="*/ 29 h 32"/>
                <a:gd name="T4" fmla="*/ 21 w 33"/>
                <a:gd name="T5" fmla="*/ 32 h 32"/>
                <a:gd name="T6" fmla="*/ 2 w 33"/>
                <a:gd name="T7" fmla="*/ 9 h 32"/>
                <a:gd name="T8" fmla="*/ 0 w 33"/>
                <a:gd name="T9" fmla="*/ 19 h 32"/>
                <a:gd name="T10" fmla="*/ 23 w 33"/>
                <a:gd name="T11" fmla="*/ 1 h 32"/>
                <a:gd name="T12" fmla="*/ 11 w 33"/>
                <a:gd name="T13" fmla="*/ 0 h 32"/>
                <a:gd name="T14" fmla="*/ 32 w 33"/>
                <a:gd name="T15" fmla="*/ 20 h 32"/>
                <a:gd name="T16" fmla="*/ 33 w 33"/>
                <a:gd name="T1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3" y="10"/>
                  </a:moveTo>
                  <a:cubicBezTo>
                    <a:pt x="26" y="17"/>
                    <a:pt x="19" y="23"/>
                    <a:pt x="12" y="29"/>
                  </a:cubicBezTo>
                  <a:cubicBezTo>
                    <a:pt x="15" y="30"/>
                    <a:pt x="18" y="31"/>
                    <a:pt x="21" y="32"/>
                  </a:cubicBezTo>
                  <a:cubicBezTo>
                    <a:pt x="15" y="25"/>
                    <a:pt x="9" y="17"/>
                    <a:pt x="2" y="9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8" y="13"/>
                    <a:pt x="15" y="7"/>
                    <a:pt x="23" y="1"/>
                  </a:cubicBezTo>
                  <a:cubicBezTo>
                    <a:pt x="19" y="0"/>
                    <a:pt x="15" y="0"/>
                    <a:pt x="11" y="0"/>
                  </a:cubicBezTo>
                  <a:cubicBezTo>
                    <a:pt x="18" y="7"/>
                    <a:pt x="25" y="13"/>
                    <a:pt x="32" y="20"/>
                  </a:cubicBezTo>
                  <a:cubicBezTo>
                    <a:pt x="32" y="17"/>
                    <a:pt x="32" y="14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1" name="Freeform 165"/>
            <p:cNvSpPr>
              <a:spLocks/>
            </p:cNvSpPr>
            <p:nvPr userDrawn="1"/>
          </p:nvSpPr>
          <p:spPr bwMode="auto">
            <a:xfrm>
              <a:off x="1417638" y="10204450"/>
              <a:ext cx="95250" cy="69850"/>
            </a:xfrm>
            <a:custGeom>
              <a:avLst/>
              <a:gdLst>
                <a:gd name="T0" fmla="*/ 0 w 31"/>
                <a:gd name="T1" fmla="*/ 23 h 36"/>
                <a:gd name="T2" fmla="*/ 21 w 31"/>
                <a:gd name="T3" fmla="*/ 1 h 36"/>
                <a:gd name="T4" fmla="*/ 9 w 31"/>
                <a:gd name="T5" fmla="*/ 0 h 36"/>
                <a:gd name="T6" fmla="*/ 31 w 31"/>
                <a:gd name="T7" fmla="*/ 23 h 36"/>
                <a:gd name="T8" fmla="*/ 31 w 31"/>
                <a:gd name="T9" fmla="*/ 11 h 36"/>
                <a:gd name="T10" fmla="*/ 9 w 31"/>
                <a:gd name="T11" fmla="*/ 31 h 36"/>
                <a:gd name="T12" fmla="*/ 19 w 31"/>
                <a:gd name="T13" fmla="*/ 36 h 36"/>
                <a:gd name="T14" fmla="*/ 3 w 31"/>
                <a:gd name="T15" fmla="*/ 8 h 36"/>
                <a:gd name="T16" fmla="*/ 0 w 31"/>
                <a:gd name="T1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6">
                  <a:moveTo>
                    <a:pt x="0" y="23"/>
                  </a:moveTo>
                  <a:cubicBezTo>
                    <a:pt x="7" y="16"/>
                    <a:pt x="14" y="8"/>
                    <a:pt x="21" y="1"/>
                  </a:cubicBezTo>
                  <a:cubicBezTo>
                    <a:pt x="17" y="1"/>
                    <a:pt x="13" y="1"/>
                    <a:pt x="9" y="0"/>
                  </a:cubicBezTo>
                  <a:cubicBezTo>
                    <a:pt x="16" y="8"/>
                    <a:pt x="23" y="15"/>
                    <a:pt x="31" y="23"/>
                  </a:cubicBezTo>
                  <a:cubicBezTo>
                    <a:pt x="31" y="19"/>
                    <a:pt x="31" y="15"/>
                    <a:pt x="31" y="11"/>
                  </a:cubicBezTo>
                  <a:cubicBezTo>
                    <a:pt x="24" y="18"/>
                    <a:pt x="16" y="25"/>
                    <a:pt x="9" y="31"/>
                  </a:cubicBezTo>
                  <a:cubicBezTo>
                    <a:pt x="12" y="33"/>
                    <a:pt x="16" y="34"/>
                    <a:pt x="19" y="36"/>
                  </a:cubicBezTo>
                  <a:cubicBezTo>
                    <a:pt x="14" y="27"/>
                    <a:pt x="8" y="17"/>
                    <a:pt x="3" y="8"/>
                  </a:cubicBezTo>
                  <a:cubicBezTo>
                    <a:pt x="2" y="13"/>
                    <a:pt x="1" y="18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2" name="Freeform 166"/>
            <p:cNvSpPr>
              <a:spLocks/>
            </p:cNvSpPr>
            <p:nvPr userDrawn="1"/>
          </p:nvSpPr>
          <p:spPr bwMode="auto">
            <a:xfrm>
              <a:off x="7615238" y="10201275"/>
              <a:ext cx="107950" cy="66675"/>
            </a:xfrm>
            <a:custGeom>
              <a:avLst/>
              <a:gdLst>
                <a:gd name="T0" fmla="*/ 24 w 35"/>
                <a:gd name="T1" fmla="*/ 35 h 35"/>
                <a:gd name="T2" fmla="*/ 4 w 35"/>
                <a:gd name="T3" fmla="*/ 13 h 35"/>
                <a:gd name="T4" fmla="*/ 0 w 35"/>
                <a:gd name="T5" fmla="*/ 23 h 35"/>
                <a:gd name="T6" fmla="*/ 25 w 35"/>
                <a:gd name="T7" fmla="*/ 5 h 35"/>
                <a:gd name="T8" fmla="*/ 14 w 35"/>
                <a:gd name="T9" fmla="*/ 0 h 35"/>
                <a:gd name="T10" fmla="*/ 31 w 35"/>
                <a:gd name="T11" fmla="*/ 28 h 35"/>
                <a:gd name="T12" fmla="*/ 35 w 35"/>
                <a:gd name="T13" fmla="*/ 13 h 35"/>
                <a:gd name="T14" fmla="*/ 13 w 35"/>
                <a:gd name="T15" fmla="*/ 34 h 35"/>
                <a:gd name="T16" fmla="*/ 24 w 3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5">
                  <a:moveTo>
                    <a:pt x="24" y="35"/>
                  </a:moveTo>
                  <a:cubicBezTo>
                    <a:pt x="17" y="28"/>
                    <a:pt x="11" y="20"/>
                    <a:pt x="4" y="13"/>
                  </a:cubicBezTo>
                  <a:cubicBezTo>
                    <a:pt x="3" y="16"/>
                    <a:pt x="1" y="20"/>
                    <a:pt x="0" y="23"/>
                  </a:cubicBezTo>
                  <a:cubicBezTo>
                    <a:pt x="8" y="17"/>
                    <a:pt x="16" y="11"/>
                    <a:pt x="25" y="5"/>
                  </a:cubicBezTo>
                  <a:cubicBezTo>
                    <a:pt x="21" y="3"/>
                    <a:pt x="18" y="2"/>
                    <a:pt x="14" y="0"/>
                  </a:cubicBezTo>
                  <a:cubicBezTo>
                    <a:pt x="20" y="10"/>
                    <a:pt x="25" y="19"/>
                    <a:pt x="31" y="28"/>
                  </a:cubicBezTo>
                  <a:cubicBezTo>
                    <a:pt x="32" y="23"/>
                    <a:pt x="34" y="18"/>
                    <a:pt x="35" y="13"/>
                  </a:cubicBezTo>
                  <a:cubicBezTo>
                    <a:pt x="28" y="20"/>
                    <a:pt x="20" y="27"/>
                    <a:pt x="13" y="34"/>
                  </a:cubicBezTo>
                  <a:cubicBezTo>
                    <a:pt x="17" y="35"/>
                    <a:pt x="20" y="35"/>
                    <a:pt x="2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3" name="Freeform 167"/>
            <p:cNvSpPr>
              <a:spLocks/>
            </p:cNvSpPr>
            <p:nvPr userDrawn="1"/>
          </p:nvSpPr>
          <p:spPr bwMode="auto">
            <a:xfrm>
              <a:off x="2744788" y="10479088"/>
              <a:ext cx="96838" cy="66675"/>
            </a:xfrm>
            <a:custGeom>
              <a:avLst/>
              <a:gdLst>
                <a:gd name="T0" fmla="*/ 31 w 31"/>
                <a:gd name="T1" fmla="*/ 15 h 34"/>
                <a:gd name="T2" fmla="*/ 9 w 31"/>
                <a:gd name="T3" fmla="*/ 32 h 34"/>
                <a:gd name="T4" fmla="*/ 21 w 31"/>
                <a:gd name="T5" fmla="*/ 34 h 34"/>
                <a:gd name="T6" fmla="*/ 1 w 31"/>
                <a:gd name="T7" fmla="*/ 13 h 34"/>
                <a:gd name="T8" fmla="*/ 0 w 31"/>
                <a:gd name="T9" fmla="*/ 23 h 34"/>
                <a:gd name="T10" fmla="*/ 20 w 31"/>
                <a:gd name="T11" fmla="*/ 4 h 34"/>
                <a:gd name="T12" fmla="*/ 12 w 31"/>
                <a:gd name="T13" fmla="*/ 0 h 34"/>
                <a:gd name="T14" fmla="*/ 28 w 31"/>
                <a:gd name="T15" fmla="*/ 26 h 34"/>
                <a:gd name="T16" fmla="*/ 31 w 31"/>
                <a:gd name="T17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31" y="15"/>
                  </a:moveTo>
                  <a:cubicBezTo>
                    <a:pt x="24" y="21"/>
                    <a:pt x="16" y="26"/>
                    <a:pt x="9" y="32"/>
                  </a:cubicBezTo>
                  <a:cubicBezTo>
                    <a:pt x="13" y="33"/>
                    <a:pt x="17" y="33"/>
                    <a:pt x="21" y="34"/>
                  </a:cubicBezTo>
                  <a:cubicBezTo>
                    <a:pt x="15" y="27"/>
                    <a:pt x="8" y="20"/>
                    <a:pt x="1" y="13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6" y="17"/>
                    <a:pt x="13" y="11"/>
                    <a:pt x="20" y="4"/>
                  </a:cubicBezTo>
                  <a:cubicBezTo>
                    <a:pt x="18" y="3"/>
                    <a:pt x="15" y="2"/>
                    <a:pt x="12" y="0"/>
                  </a:cubicBezTo>
                  <a:cubicBezTo>
                    <a:pt x="17" y="9"/>
                    <a:pt x="23" y="18"/>
                    <a:pt x="28" y="26"/>
                  </a:cubicBezTo>
                  <a:cubicBezTo>
                    <a:pt x="29" y="22"/>
                    <a:pt x="30" y="19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4" name="Freeform 168"/>
            <p:cNvSpPr>
              <a:spLocks/>
            </p:cNvSpPr>
            <p:nvPr userDrawn="1"/>
          </p:nvSpPr>
          <p:spPr bwMode="auto">
            <a:xfrm>
              <a:off x="539750" y="6305550"/>
              <a:ext cx="80963" cy="55562"/>
            </a:xfrm>
            <a:custGeom>
              <a:avLst/>
              <a:gdLst>
                <a:gd name="T0" fmla="*/ 0 w 26"/>
                <a:gd name="T1" fmla="*/ 18 h 28"/>
                <a:gd name="T2" fmla="*/ 16 w 26"/>
                <a:gd name="T3" fmla="*/ 0 h 28"/>
                <a:gd name="T4" fmla="*/ 8 w 26"/>
                <a:gd name="T5" fmla="*/ 0 h 28"/>
                <a:gd name="T6" fmla="*/ 22 w 26"/>
                <a:gd name="T7" fmla="*/ 21 h 28"/>
                <a:gd name="T8" fmla="*/ 26 w 26"/>
                <a:gd name="T9" fmla="*/ 10 h 28"/>
                <a:gd name="T10" fmla="*/ 7 w 26"/>
                <a:gd name="T11" fmla="*/ 26 h 28"/>
                <a:gd name="T12" fmla="*/ 15 w 26"/>
                <a:gd name="T13" fmla="*/ 28 h 28"/>
                <a:gd name="T14" fmla="*/ 0 w 26"/>
                <a:gd name="T15" fmla="*/ 9 h 28"/>
                <a:gd name="T16" fmla="*/ 0 w 26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8">
                  <a:moveTo>
                    <a:pt x="0" y="18"/>
                  </a:moveTo>
                  <a:cubicBezTo>
                    <a:pt x="5" y="12"/>
                    <a:pt x="10" y="6"/>
                    <a:pt x="16" y="0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12" y="7"/>
                    <a:pt x="17" y="14"/>
                    <a:pt x="22" y="21"/>
                  </a:cubicBezTo>
                  <a:cubicBezTo>
                    <a:pt x="23" y="17"/>
                    <a:pt x="24" y="13"/>
                    <a:pt x="26" y="10"/>
                  </a:cubicBezTo>
                  <a:cubicBezTo>
                    <a:pt x="19" y="15"/>
                    <a:pt x="13" y="20"/>
                    <a:pt x="7" y="26"/>
                  </a:cubicBezTo>
                  <a:cubicBezTo>
                    <a:pt x="10" y="27"/>
                    <a:pt x="13" y="28"/>
                    <a:pt x="15" y="28"/>
                  </a:cubicBezTo>
                  <a:cubicBezTo>
                    <a:pt x="10" y="22"/>
                    <a:pt x="5" y="15"/>
                    <a:pt x="0" y="9"/>
                  </a:cubicBezTo>
                  <a:cubicBezTo>
                    <a:pt x="0" y="12"/>
                    <a:pt x="0" y="15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5" name="Freeform 169"/>
            <p:cNvSpPr>
              <a:spLocks/>
            </p:cNvSpPr>
            <p:nvPr userDrawn="1"/>
          </p:nvSpPr>
          <p:spPr bwMode="auto">
            <a:xfrm>
              <a:off x="1858963" y="6022975"/>
              <a:ext cx="95250" cy="53975"/>
            </a:xfrm>
            <a:custGeom>
              <a:avLst/>
              <a:gdLst>
                <a:gd name="T0" fmla="*/ 19 w 31"/>
                <a:gd name="T1" fmla="*/ 28 h 28"/>
                <a:gd name="T2" fmla="*/ 3 w 31"/>
                <a:gd name="T3" fmla="*/ 12 h 28"/>
                <a:gd name="T4" fmla="*/ 0 w 31"/>
                <a:gd name="T5" fmla="*/ 19 h 28"/>
                <a:gd name="T6" fmla="*/ 21 w 31"/>
                <a:gd name="T7" fmla="*/ 5 h 28"/>
                <a:gd name="T8" fmla="*/ 13 w 31"/>
                <a:gd name="T9" fmla="*/ 0 h 28"/>
                <a:gd name="T10" fmla="*/ 26 w 31"/>
                <a:gd name="T11" fmla="*/ 21 h 28"/>
                <a:gd name="T12" fmla="*/ 31 w 31"/>
                <a:gd name="T13" fmla="*/ 13 h 28"/>
                <a:gd name="T14" fmla="*/ 10 w 31"/>
                <a:gd name="T15" fmla="*/ 26 h 28"/>
                <a:gd name="T16" fmla="*/ 19 w 31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19" y="28"/>
                  </a:moveTo>
                  <a:cubicBezTo>
                    <a:pt x="14" y="23"/>
                    <a:pt x="9" y="17"/>
                    <a:pt x="3" y="12"/>
                  </a:cubicBezTo>
                  <a:cubicBezTo>
                    <a:pt x="2" y="14"/>
                    <a:pt x="1" y="16"/>
                    <a:pt x="0" y="19"/>
                  </a:cubicBezTo>
                  <a:cubicBezTo>
                    <a:pt x="7" y="14"/>
                    <a:pt x="14" y="10"/>
                    <a:pt x="21" y="5"/>
                  </a:cubicBezTo>
                  <a:cubicBezTo>
                    <a:pt x="18" y="4"/>
                    <a:pt x="16" y="2"/>
                    <a:pt x="13" y="0"/>
                  </a:cubicBezTo>
                  <a:cubicBezTo>
                    <a:pt x="17" y="7"/>
                    <a:pt x="22" y="14"/>
                    <a:pt x="26" y="21"/>
                  </a:cubicBezTo>
                  <a:cubicBezTo>
                    <a:pt x="28" y="18"/>
                    <a:pt x="29" y="15"/>
                    <a:pt x="31" y="13"/>
                  </a:cubicBezTo>
                  <a:cubicBezTo>
                    <a:pt x="24" y="17"/>
                    <a:pt x="17" y="22"/>
                    <a:pt x="10" y="26"/>
                  </a:cubicBezTo>
                  <a:cubicBezTo>
                    <a:pt x="13" y="27"/>
                    <a:pt x="16" y="28"/>
                    <a:pt x="19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6" name="Freeform 170"/>
            <p:cNvSpPr>
              <a:spLocks/>
            </p:cNvSpPr>
            <p:nvPr userDrawn="1"/>
          </p:nvSpPr>
          <p:spPr bwMode="auto">
            <a:xfrm>
              <a:off x="8529638" y="6310313"/>
              <a:ext cx="71438" cy="47625"/>
            </a:xfrm>
            <a:custGeom>
              <a:avLst/>
              <a:gdLst>
                <a:gd name="T0" fmla="*/ 0 w 23"/>
                <a:gd name="T1" fmla="*/ 11 h 25"/>
                <a:gd name="T2" fmla="*/ 11 w 23"/>
                <a:gd name="T3" fmla="*/ 0 h 25"/>
                <a:gd name="T4" fmla="*/ 20 w 23"/>
                <a:gd name="T5" fmla="*/ 19 h 25"/>
                <a:gd name="T6" fmla="*/ 23 w 23"/>
                <a:gd name="T7" fmla="*/ 7 h 25"/>
                <a:gd name="T8" fmla="*/ 6 w 23"/>
                <a:gd name="T9" fmla="*/ 25 h 25"/>
                <a:gd name="T10" fmla="*/ 14 w 23"/>
                <a:gd name="T11" fmla="*/ 25 h 25"/>
                <a:gd name="T12" fmla="*/ 0 w 23"/>
                <a:gd name="T13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0" y="11"/>
                  </a:moveTo>
                  <a:cubicBezTo>
                    <a:pt x="2" y="9"/>
                    <a:pt x="7" y="4"/>
                    <a:pt x="11" y="0"/>
                  </a:cubicBezTo>
                  <a:cubicBezTo>
                    <a:pt x="12" y="3"/>
                    <a:pt x="16" y="11"/>
                    <a:pt x="20" y="19"/>
                  </a:cubicBezTo>
                  <a:cubicBezTo>
                    <a:pt x="21" y="15"/>
                    <a:pt x="22" y="11"/>
                    <a:pt x="23" y="7"/>
                  </a:cubicBezTo>
                  <a:cubicBezTo>
                    <a:pt x="17" y="13"/>
                    <a:pt x="11" y="19"/>
                    <a:pt x="6" y="25"/>
                  </a:cubicBezTo>
                  <a:cubicBezTo>
                    <a:pt x="8" y="25"/>
                    <a:pt x="11" y="25"/>
                    <a:pt x="14" y="25"/>
                  </a:cubicBezTo>
                  <a:cubicBezTo>
                    <a:pt x="8" y="19"/>
                    <a:pt x="3" y="1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7" name="Freeform 171"/>
            <p:cNvSpPr>
              <a:spLocks/>
            </p:cNvSpPr>
            <p:nvPr userDrawn="1"/>
          </p:nvSpPr>
          <p:spPr bwMode="auto">
            <a:xfrm>
              <a:off x="533400" y="10210800"/>
              <a:ext cx="90488" cy="50800"/>
            </a:xfrm>
            <a:custGeom>
              <a:avLst/>
              <a:gdLst>
                <a:gd name="T0" fmla="*/ 18 w 29"/>
                <a:gd name="T1" fmla="*/ 26 h 26"/>
                <a:gd name="T2" fmla="*/ 0 w 29"/>
                <a:gd name="T3" fmla="*/ 10 h 26"/>
                <a:gd name="T4" fmla="*/ 1 w 29"/>
                <a:gd name="T5" fmla="*/ 18 h 26"/>
                <a:gd name="T6" fmla="*/ 18 w 29"/>
                <a:gd name="T7" fmla="*/ 1 h 26"/>
                <a:gd name="T8" fmla="*/ 10 w 29"/>
                <a:gd name="T9" fmla="*/ 0 h 26"/>
                <a:gd name="T10" fmla="*/ 26 w 29"/>
                <a:gd name="T11" fmla="*/ 18 h 26"/>
                <a:gd name="T12" fmla="*/ 29 w 29"/>
                <a:gd name="T13" fmla="*/ 10 h 26"/>
                <a:gd name="T14" fmla="*/ 9 w 29"/>
                <a:gd name="T15" fmla="*/ 25 h 26"/>
                <a:gd name="T16" fmla="*/ 18 w 29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8" y="26"/>
                  </a:moveTo>
                  <a:cubicBezTo>
                    <a:pt x="12" y="21"/>
                    <a:pt x="6" y="15"/>
                    <a:pt x="0" y="10"/>
                  </a:cubicBezTo>
                  <a:cubicBezTo>
                    <a:pt x="0" y="13"/>
                    <a:pt x="0" y="15"/>
                    <a:pt x="1" y="18"/>
                  </a:cubicBezTo>
                  <a:cubicBezTo>
                    <a:pt x="6" y="12"/>
                    <a:pt x="12" y="6"/>
                    <a:pt x="18" y="1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15" y="6"/>
                    <a:pt x="20" y="12"/>
                    <a:pt x="26" y="18"/>
                  </a:cubicBezTo>
                  <a:cubicBezTo>
                    <a:pt x="27" y="16"/>
                    <a:pt x="28" y="13"/>
                    <a:pt x="29" y="10"/>
                  </a:cubicBezTo>
                  <a:cubicBezTo>
                    <a:pt x="22" y="15"/>
                    <a:pt x="15" y="20"/>
                    <a:pt x="9" y="25"/>
                  </a:cubicBezTo>
                  <a:cubicBezTo>
                    <a:pt x="12" y="25"/>
                    <a:pt x="15" y="26"/>
                    <a:pt x="1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8" name="Freeform 172"/>
            <p:cNvSpPr>
              <a:spLocks/>
            </p:cNvSpPr>
            <p:nvPr userDrawn="1"/>
          </p:nvSpPr>
          <p:spPr bwMode="auto">
            <a:xfrm>
              <a:off x="8526463" y="10202863"/>
              <a:ext cx="77788" cy="60325"/>
            </a:xfrm>
            <a:custGeom>
              <a:avLst/>
              <a:gdLst>
                <a:gd name="T0" fmla="*/ 14 w 25"/>
                <a:gd name="T1" fmla="*/ 31 h 31"/>
                <a:gd name="T2" fmla="*/ 0 w 25"/>
                <a:gd name="T3" fmla="*/ 18 h 31"/>
                <a:gd name="T4" fmla="*/ 16 w 25"/>
                <a:gd name="T5" fmla="*/ 7 h 31"/>
                <a:gd name="T6" fmla="*/ 9 w 25"/>
                <a:gd name="T7" fmla="*/ 0 h 31"/>
                <a:gd name="T8" fmla="*/ 19 w 25"/>
                <a:gd name="T9" fmla="*/ 27 h 31"/>
                <a:gd name="T10" fmla="*/ 25 w 25"/>
                <a:gd name="T11" fmla="*/ 15 h 31"/>
                <a:gd name="T12" fmla="*/ 4 w 25"/>
                <a:gd name="T13" fmla="*/ 27 h 31"/>
                <a:gd name="T14" fmla="*/ 14 w 2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1">
                  <a:moveTo>
                    <a:pt x="14" y="31"/>
                  </a:moveTo>
                  <a:cubicBezTo>
                    <a:pt x="8" y="26"/>
                    <a:pt x="2" y="20"/>
                    <a:pt x="0" y="18"/>
                  </a:cubicBezTo>
                  <a:cubicBezTo>
                    <a:pt x="2" y="16"/>
                    <a:pt x="9" y="12"/>
                    <a:pt x="16" y="7"/>
                  </a:cubicBezTo>
                  <a:cubicBezTo>
                    <a:pt x="13" y="5"/>
                    <a:pt x="11" y="3"/>
                    <a:pt x="9" y="0"/>
                  </a:cubicBezTo>
                  <a:cubicBezTo>
                    <a:pt x="12" y="9"/>
                    <a:pt x="15" y="18"/>
                    <a:pt x="19" y="27"/>
                  </a:cubicBezTo>
                  <a:cubicBezTo>
                    <a:pt x="21" y="23"/>
                    <a:pt x="23" y="19"/>
                    <a:pt x="25" y="15"/>
                  </a:cubicBezTo>
                  <a:cubicBezTo>
                    <a:pt x="18" y="19"/>
                    <a:pt x="11" y="23"/>
                    <a:pt x="4" y="27"/>
                  </a:cubicBezTo>
                  <a:cubicBezTo>
                    <a:pt x="7" y="29"/>
                    <a:pt x="10" y="30"/>
                    <a:pt x="1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9" name="Freeform 173"/>
            <p:cNvSpPr>
              <a:spLocks/>
            </p:cNvSpPr>
            <p:nvPr userDrawn="1"/>
          </p:nvSpPr>
          <p:spPr bwMode="auto">
            <a:xfrm>
              <a:off x="7186613" y="6024563"/>
              <a:ext cx="87313" cy="55562"/>
            </a:xfrm>
            <a:custGeom>
              <a:avLst/>
              <a:gdLst>
                <a:gd name="T0" fmla="*/ 28 w 28"/>
                <a:gd name="T1" fmla="*/ 12 h 28"/>
                <a:gd name="T2" fmla="*/ 6 w 28"/>
                <a:gd name="T3" fmla="*/ 24 h 28"/>
                <a:gd name="T4" fmla="*/ 18 w 28"/>
                <a:gd name="T5" fmla="*/ 28 h 28"/>
                <a:gd name="T6" fmla="*/ 2 w 28"/>
                <a:gd name="T7" fmla="*/ 10 h 28"/>
                <a:gd name="T8" fmla="*/ 0 w 28"/>
                <a:gd name="T9" fmla="*/ 19 h 28"/>
                <a:gd name="T10" fmla="*/ 18 w 28"/>
                <a:gd name="T11" fmla="*/ 2 h 28"/>
                <a:gd name="T12" fmla="*/ 11 w 28"/>
                <a:gd name="T13" fmla="*/ 0 h 28"/>
                <a:gd name="T14" fmla="*/ 23 w 28"/>
                <a:gd name="T15" fmla="*/ 22 h 28"/>
                <a:gd name="T16" fmla="*/ 28 w 28"/>
                <a:gd name="T17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2"/>
                  </a:moveTo>
                  <a:cubicBezTo>
                    <a:pt x="21" y="16"/>
                    <a:pt x="14" y="20"/>
                    <a:pt x="6" y="24"/>
                  </a:cubicBezTo>
                  <a:cubicBezTo>
                    <a:pt x="10" y="25"/>
                    <a:pt x="14" y="27"/>
                    <a:pt x="18" y="28"/>
                  </a:cubicBezTo>
                  <a:cubicBezTo>
                    <a:pt x="12" y="22"/>
                    <a:pt x="7" y="16"/>
                    <a:pt x="2" y="10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6" y="13"/>
                    <a:pt x="12" y="8"/>
                    <a:pt x="18" y="2"/>
                  </a:cubicBezTo>
                  <a:cubicBezTo>
                    <a:pt x="16" y="2"/>
                    <a:pt x="13" y="1"/>
                    <a:pt x="11" y="0"/>
                  </a:cubicBezTo>
                  <a:cubicBezTo>
                    <a:pt x="15" y="8"/>
                    <a:pt x="19" y="15"/>
                    <a:pt x="23" y="22"/>
                  </a:cubicBezTo>
                  <a:cubicBezTo>
                    <a:pt x="25" y="18"/>
                    <a:pt x="26" y="15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0" name="Freeform 174"/>
            <p:cNvSpPr>
              <a:spLocks/>
            </p:cNvSpPr>
            <p:nvPr userDrawn="1"/>
          </p:nvSpPr>
          <p:spPr bwMode="auto">
            <a:xfrm>
              <a:off x="1863725" y="10491788"/>
              <a:ext cx="87313" cy="49212"/>
            </a:xfrm>
            <a:custGeom>
              <a:avLst/>
              <a:gdLst>
                <a:gd name="T0" fmla="*/ 9 w 28"/>
                <a:gd name="T1" fmla="*/ 0 h 26"/>
                <a:gd name="T2" fmla="*/ 26 w 28"/>
                <a:gd name="T3" fmla="*/ 17 h 26"/>
                <a:gd name="T4" fmla="*/ 28 w 28"/>
                <a:gd name="T5" fmla="*/ 10 h 26"/>
                <a:gd name="T6" fmla="*/ 6 w 28"/>
                <a:gd name="T7" fmla="*/ 23 h 26"/>
                <a:gd name="T8" fmla="*/ 18 w 28"/>
                <a:gd name="T9" fmla="*/ 26 h 26"/>
                <a:gd name="T10" fmla="*/ 1 w 28"/>
                <a:gd name="T11" fmla="*/ 8 h 26"/>
                <a:gd name="T12" fmla="*/ 0 w 28"/>
                <a:gd name="T13" fmla="*/ 16 h 26"/>
                <a:gd name="T14" fmla="*/ 21 w 28"/>
                <a:gd name="T15" fmla="*/ 3 h 26"/>
                <a:gd name="T16" fmla="*/ 9 w 28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6">
                  <a:moveTo>
                    <a:pt x="9" y="0"/>
                  </a:moveTo>
                  <a:cubicBezTo>
                    <a:pt x="15" y="6"/>
                    <a:pt x="21" y="11"/>
                    <a:pt x="26" y="17"/>
                  </a:cubicBezTo>
                  <a:cubicBezTo>
                    <a:pt x="27" y="15"/>
                    <a:pt x="27" y="12"/>
                    <a:pt x="28" y="10"/>
                  </a:cubicBezTo>
                  <a:cubicBezTo>
                    <a:pt x="21" y="14"/>
                    <a:pt x="14" y="18"/>
                    <a:pt x="6" y="23"/>
                  </a:cubicBezTo>
                  <a:cubicBezTo>
                    <a:pt x="10" y="24"/>
                    <a:pt x="14" y="25"/>
                    <a:pt x="18" y="26"/>
                  </a:cubicBezTo>
                  <a:cubicBezTo>
                    <a:pt x="12" y="20"/>
                    <a:pt x="7" y="14"/>
                    <a:pt x="1" y="8"/>
                  </a:cubicBezTo>
                  <a:cubicBezTo>
                    <a:pt x="1" y="11"/>
                    <a:pt x="0" y="13"/>
                    <a:pt x="0" y="16"/>
                  </a:cubicBezTo>
                  <a:cubicBezTo>
                    <a:pt x="7" y="12"/>
                    <a:pt x="14" y="7"/>
                    <a:pt x="21" y="3"/>
                  </a:cubicBezTo>
                  <a:cubicBezTo>
                    <a:pt x="17" y="2"/>
                    <a:pt x="13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1" name="Freeform 175"/>
            <p:cNvSpPr>
              <a:spLocks/>
            </p:cNvSpPr>
            <p:nvPr userDrawn="1"/>
          </p:nvSpPr>
          <p:spPr bwMode="auto">
            <a:xfrm>
              <a:off x="7186613" y="10501313"/>
              <a:ext cx="71438" cy="44450"/>
            </a:xfrm>
            <a:custGeom>
              <a:avLst/>
              <a:gdLst>
                <a:gd name="T0" fmla="*/ 14 w 23"/>
                <a:gd name="T1" fmla="*/ 0 h 23"/>
                <a:gd name="T2" fmla="*/ 23 w 23"/>
                <a:gd name="T3" fmla="*/ 7 h 23"/>
                <a:gd name="T4" fmla="*/ 9 w 23"/>
                <a:gd name="T5" fmla="*/ 19 h 23"/>
                <a:gd name="T6" fmla="*/ 17 w 23"/>
                <a:gd name="T7" fmla="*/ 23 h 23"/>
                <a:gd name="T8" fmla="*/ 4 w 23"/>
                <a:gd name="T9" fmla="*/ 1 h 23"/>
                <a:gd name="T10" fmla="*/ 0 w 23"/>
                <a:gd name="T11" fmla="*/ 12 h 23"/>
                <a:gd name="T12" fmla="*/ 14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cubicBezTo>
                    <a:pt x="16" y="1"/>
                    <a:pt x="21" y="6"/>
                    <a:pt x="23" y="7"/>
                  </a:cubicBezTo>
                  <a:cubicBezTo>
                    <a:pt x="21" y="9"/>
                    <a:pt x="15" y="14"/>
                    <a:pt x="9" y="19"/>
                  </a:cubicBezTo>
                  <a:cubicBezTo>
                    <a:pt x="11" y="20"/>
                    <a:pt x="14" y="21"/>
                    <a:pt x="17" y="23"/>
                  </a:cubicBezTo>
                  <a:cubicBezTo>
                    <a:pt x="13" y="15"/>
                    <a:pt x="9" y="8"/>
                    <a:pt x="4" y="1"/>
                  </a:cubicBezTo>
                  <a:cubicBezTo>
                    <a:pt x="3" y="4"/>
                    <a:pt x="1" y="8"/>
                    <a:pt x="0" y="12"/>
                  </a:cubicBezTo>
                  <a:cubicBezTo>
                    <a:pt x="6" y="7"/>
                    <a:pt x="12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2" name="Freeform 176"/>
            <p:cNvSpPr>
              <a:spLocks/>
            </p:cNvSpPr>
            <p:nvPr userDrawn="1"/>
          </p:nvSpPr>
          <p:spPr bwMode="auto">
            <a:xfrm>
              <a:off x="5868988" y="5751513"/>
              <a:ext cx="69850" cy="41275"/>
            </a:xfrm>
            <a:custGeom>
              <a:avLst/>
              <a:gdLst>
                <a:gd name="T0" fmla="*/ 23 w 23"/>
                <a:gd name="T1" fmla="*/ 11 h 21"/>
                <a:gd name="T2" fmla="*/ 7 w 23"/>
                <a:gd name="T3" fmla="*/ 21 h 21"/>
                <a:gd name="T4" fmla="*/ 0 w 23"/>
                <a:gd name="T5" fmla="*/ 9 h 21"/>
                <a:gd name="T6" fmla="*/ 11 w 23"/>
                <a:gd name="T7" fmla="*/ 0 h 21"/>
                <a:gd name="T8" fmla="*/ 23 w 2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3" y="11"/>
                  </a:moveTo>
                  <a:cubicBezTo>
                    <a:pt x="17" y="15"/>
                    <a:pt x="12" y="18"/>
                    <a:pt x="7" y="21"/>
                  </a:cubicBezTo>
                  <a:cubicBezTo>
                    <a:pt x="6" y="19"/>
                    <a:pt x="3" y="14"/>
                    <a:pt x="0" y="9"/>
                  </a:cubicBezTo>
                  <a:cubicBezTo>
                    <a:pt x="1" y="8"/>
                    <a:pt x="6" y="4"/>
                    <a:pt x="11" y="0"/>
                  </a:cubicBezTo>
                  <a:cubicBezTo>
                    <a:pt x="14" y="2"/>
                    <a:pt x="19" y="7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3" name="Freeform 177"/>
            <p:cNvSpPr>
              <a:spLocks/>
            </p:cNvSpPr>
            <p:nvPr userDrawn="1"/>
          </p:nvSpPr>
          <p:spPr bwMode="auto">
            <a:xfrm>
              <a:off x="4094163" y="5749925"/>
              <a:ext cx="65088" cy="42862"/>
            </a:xfrm>
            <a:custGeom>
              <a:avLst/>
              <a:gdLst>
                <a:gd name="T0" fmla="*/ 8 w 21"/>
                <a:gd name="T1" fmla="*/ 0 h 22"/>
                <a:gd name="T2" fmla="*/ 21 w 21"/>
                <a:gd name="T3" fmla="*/ 13 h 22"/>
                <a:gd name="T4" fmla="*/ 9 w 21"/>
                <a:gd name="T5" fmla="*/ 22 h 22"/>
                <a:gd name="T6" fmla="*/ 0 w 21"/>
                <a:gd name="T7" fmla="*/ 11 h 22"/>
                <a:gd name="T8" fmla="*/ 14 w 21"/>
                <a:gd name="T9" fmla="*/ 4 h 22"/>
                <a:gd name="T10" fmla="*/ 8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8" y="0"/>
                  </a:moveTo>
                  <a:cubicBezTo>
                    <a:pt x="13" y="4"/>
                    <a:pt x="18" y="9"/>
                    <a:pt x="21" y="13"/>
                  </a:cubicBezTo>
                  <a:cubicBezTo>
                    <a:pt x="18" y="15"/>
                    <a:pt x="12" y="19"/>
                    <a:pt x="9" y="22"/>
                  </a:cubicBezTo>
                  <a:cubicBezTo>
                    <a:pt x="8" y="20"/>
                    <a:pt x="3" y="15"/>
                    <a:pt x="0" y="11"/>
                  </a:cubicBezTo>
                  <a:cubicBezTo>
                    <a:pt x="2" y="10"/>
                    <a:pt x="8" y="7"/>
                    <a:pt x="14" y="4"/>
                  </a:cubicBezTo>
                  <a:cubicBezTo>
                    <a:pt x="12" y="2"/>
                    <a:pt x="10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4" name="Freeform 178"/>
            <p:cNvSpPr>
              <a:spLocks/>
            </p:cNvSpPr>
            <p:nvPr userDrawn="1"/>
          </p:nvSpPr>
          <p:spPr bwMode="auto">
            <a:xfrm>
              <a:off x="4975225" y="5746751"/>
              <a:ext cx="74613" cy="53975"/>
            </a:xfrm>
            <a:custGeom>
              <a:avLst/>
              <a:gdLst>
                <a:gd name="T0" fmla="*/ 24 w 24"/>
                <a:gd name="T1" fmla="*/ 12 h 28"/>
                <a:gd name="T2" fmla="*/ 7 w 24"/>
                <a:gd name="T3" fmla="*/ 25 h 28"/>
                <a:gd name="T4" fmla="*/ 13 w 24"/>
                <a:gd name="T5" fmla="*/ 28 h 28"/>
                <a:gd name="T6" fmla="*/ 0 w 24"/>
                <a:gd name="T7" fmla="*/ 12 h 28"/>
                <a:gd name="T8" fmla="*/ 11 w 24"/>
                <a:gd name="T9" fmla="*/ 0 h 28"/>
                <a:gd name="T10" fmla="*/ 24 w 24"/>
                <a:gd name="T1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12"/>
                  </a:moveTo>
                  <a:cubicBezTo>
                    <a:pt x="18" y="16"/>
                    <a:pt x="12" y="20"/>
                    <a:pt x="7" y="25"/>
                  </a:cubicBezTo>
                  <a:cubicBezTo>
                    <a:pt x="9" y="26"/>
                    <a:pt x="11" y="27"/>
                    <a:pt x="13" y="28"/>
                  </a:cubicBezTo>
                  <a:cubicBezTo>
                    <a:pt x="9" y="23"/>
                    <a:pt x="5" y="18"/>
                    <a:pt x="0" y="12"/>
                  </a:cubicBezTo>
                  <a:cubicBezTo>
                    <a:pt x="1" y="10"/>
                    <a:pt x="6" y="5"/>
                    <a:pt x="11" y="0"/>
                  </a:cubicBezTo>
                  <a:cubicBezTo>
                    <a:pt x="16" y="4"/>
                    <a:pt x="22" y="9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5" name="Freeform 179"/>
            <p:cNvSpPr>
              <a:spLocks/>
            </p:cNvSpPr>
            <p:nvPr userDrawn="1"/>
          </p:nvSpPr>
          <p:spPr bwMode="auto">
            <a:xfrm>
              <a:off x="3195638" y="5748338"/>
              <a:ext cx="82550" cy="52387"/>
            </a:xfrm>
            <a:custGeom>
              <a:avLst/>
              <a:gdLst>
                <a:gd name="T0" fmla="*/ 0 w 27"/>
                <a:gd name="T1" fmla="*/ 14 h 27"/>
                <a:gd name="T2" fmla="*/ 17 w 27"/>
                <a:gd name="T3" fmla="*/ 6 h 27"/>
                <a:gd name="T4" fmla="*/ 13 w 27"/>
                <a:gd name="T5" fmla="*/ 0 h 27"/>
                <a:gd name="T6" fmla="*/ 27 w 27"/>
                <a:gd name="T7" fmla="*/ 13 h 27"/>
                <a:gd name="T8" fmla="*/ 14 w 27"/>
                <a:gd name="T9" fmla="*/ 27 h 27"/>
                <a:gd name="T10" fmla="*/ 0 w 27"/>
                <a:gd name="T11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4"/>
                  </a:moveTo>
                  <a:cubicBezTo>
                    <a:pt x="6" y="11"/>
                    <a:pt x="12" y="8"/>
                    <a:pt x="17" y="6"/>
                  </a:cubicBezTo>
                  <a:cubicBezTo>
                    <a:pt x="16" y="4"/>
                    <a:pt x="14" y="2"/>
                    <a:pt x="13" y="0"/>
                  </a:cubicBezTo>
                  <a:cubicBezTo>
                    <a:pt x="18" y="4"/>
                    <a:pt x="22" y="8"/>
                    <a:pt x="27" y="13"/>
                  </a:cubicBezTo>
                  <a:cubicBezTo>
                    <a:pt x="23" y="18"/>
                    <a:pt x="19" y="22"/>
                    <a:pt x="14" y="27"/>
                  </a:cubicBezTo>
                  <a:cubicBezTo>
                    <a:pt x="10" y="23"/>
                    <a:pt x="5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6" name="Freeform 180"/>
            <p:cNvSpPr>
              <a:spLocks/>
            </p:cNvSpPr>
            <p:nvPr userDrawn="1"/>
          </p:nvSpPr>
          <p:spPr bwMode="auto">
            <a:xfrm>
              <a:off x="5862638" y="10768013"/>
              <a:ext cx="79375" cy="52387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2 h 27"/>
                <a:gd name="T4" fmla="*/ 11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8" y="22"/>
                    <a:pt x="4" y="17"/>
                    <a:pt x="0" y="12"/>
                  </a:cubicBezTo>
                  <a:cubicBezTo>
                    <a:pt x="2" y="10"/>
                    <a:pt x="6" y="5"/>
                    <a:pt x="11" y="0"/>
                  </a:cubicBezTo>
                  <a:cubicBezTo>
                    <a:pt x="16" y="4"/>
                    <a:pt x="20" y="8"/>
                    <a:pt x="26" y="13"/>
                  </a:cubicBezTo>
                  <a:cubicBezTo>
                    <a:pt x="21" y="18"/>
                    <a:pt x="17" y="22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7" name="Freeform 181"/>
            <p:cNvSpPr>
              <a:spLocks/>
            </p:cNvSpPr>
            <p:nvPr userDrawn="1"/>
          </p:nvSpPr>
          <p:spPr bwMode="auto">
            <a:xfrm>
              <a:off x="8070850" y="6037263"/>
              <a:ext cx="85725" cy="39687"/>
            </a:xfrm>
            <a:custGeom>
              <a:avLst/>
              <a:gdLst>
                <a:gd name="T0" fmla="*/ 18 w 28"/>
                <a:gd name="T1" fmla="*/ 0 h 21"/>
                <a:gd name="T2" fmla="*/ 24 w 28"/>
                <a:gd name="T3" fmla="*/ 12 h 21"/>
                <a:gd name="T4" fmla="*/ 28 w 28"/>
                <a:gd name="T5" fmla="*/ 8 h 21"/>
                <a:gd name="T6" fmla="*/ 13 w 28"/>
                <a:gd name="T7" fmla="*/ 21 h 21"/>
                <a:gd name="T8" fmla="*/ 0 w 28"/>
                <a:gd name="T9" fmla="*/ 8 h 21"/>
                <a:gd name="T10" fmla="*/ 18 w 2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1">
                  <a:moveTo>
                    <a:pt x="18" y="0"/>
                  </a:moveTo>
                  <a:cubicBezTo>
                    <a:pt x="18" y="1"/>
                    <a:pt x="21" y="7"/>
                    <a:pt x="24" y="12"/>
                  </a:cubicBezTo>
                  <a:cubicBezTo>
                    <a:pt x="25" y="11"/>
                    <a:pt x="27" y="9"/>
                    <a:pt x="28" y="8"/>
                  </a:cubicBezTo>
                  <a:cubicBezTo>
                    <a:pt x="23" y="12"/>
                    <a:pt x="18" y="17"/>
                    <a:pt x="13" y="21"/>
                  </a:cubicBezTo>
                  <a:cubicBezTo>
                    <a:pt x="10" y="18"/>
                    <a:pt x="6" y="14"/>
                    <a:pt x="0" y="8"/>
                  </a:cubicBezTo>
                  <a:cubicBezTo>
                    <a:pt x="6" y="5"/>
                    <a:pt x="13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8" name="Freeform 182"/>
            <p:cNvSpPr>
              <a:spLocks/>
            </p:cNvSpPr>
            <p:nvPr userDrawn="1"/>
          </p:nvSpPr>
          <p:spPr bwMode="auto">
            <a:xfrm>
              <a:off x="984250" y="6030913"/>
              <a:ext cx="73025" cy="46037"/>
            </a:xfrm>
            <a:custGeom>
              <a:avLst/>
              <a:gdLst>
                <a:gd name="T0" fmla="*/ 0 w 24"/>
                <a:gd name="T1" fmla="*/ 11 h 24"/>
                <a:gd name="T2" fmla="*/ 12 w 24"/>
                <a:gd name="T3" fmla="*/ 0 h 24"/>
                <a:gd name="T4" fmla="*/ 24 w 24"/>
                <a:gd name="T5" fmla="*/ 13 h 24"/>
                <a:gd name="T6" fmla="*/ 11 w 24"/>
                <a:gd name="T7" fmla="*/ 24 h 24"/>
                <a:gd name="T8" fmla="*/ 0 w 24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0" y="11"/>
                  </a:moveTo>
                  <a:cubicBezTo>
                    <a:pt x="3" y="8"/>
                    <a:pt x="8" y="4"/>
                    <a:pt x="12" y="0"/>
                  </a:cubicBezTo>
                  <a:cubicBezTo>
                    <a:pt x="15" y="3"/>
                    <a:pt x="20" y="8"/>
                    <a:pt x="24" y="13"/>
                  </a:cubicBezTo>
                  <a:cubicBezTo>
                    <a:pt x="20" y="16"/>
                    <a:pt x="16" y="20"/>
                    <a:pt x="11" y="24"/>
                  </a:cubicBezTo>
                  <a:cubicBezTo>
                    <a:pt x="8" y="20"/>
                    <a:pt x="4" y="15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9" name="Freeform 183"/>
            <p:cNvSpPr>
              <a:spLocks/>
            </p:cNvSpPr>
            <p:nvPr userDrawn="1"/>
          </p:nvSpPr>
          <p:spPr bwMode="auto">
            <a:xfrm>
              <a:off x="984250" y="10491788"/>
              <a:ext cx="76200" cy="47625"/>
            </a:xfrm>
            <a:custGeom>
              <a:avLst/>
              <a:gdLst>
                <a:gd name="T0" fmla="*/ 0 w 25"/>
                <a:gd name="T1" fmla="*/ 12 h 25"/>
                <a:gd name="T2" fmla="*/ 13 w 25"/>
                <a:gd name="T3" fmla="*/ 0 h 25"/>
                <a:gd name="T4" fmla="*/ 21 w 25"/>
                <a:gd name="T5" fmla="*/ 17 h 25"/>
                <a:gd name="T6" fmla="*/ 25 w 25"/>
                <a:gd name="T7" fmla="*/ 13 h 25"/>
                <a:gd name="T8" fmla="*/ 11 w 25"/>
                <a:gd name="T9" fmla="*/ 25 h 25"/>
                <a:gd name="T10" fmla="*/ 0 w 25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0" y="12"/>
                  </a:moveTo>
                  <a:cubicBezTo>
                    <a:pt x="3" y="9"/>
                    <a:pt x="8" y="5"/>
                    <a:pt x="13" y="0"/>
                  </a:cubicBezTo>
                  <a:cubicBezTo>
                    <a:pt x="15" y="4"/>
                    <a:pt x="18" y="11"/>
                    <a:pt x="21" y="17"/>
                  </a:cubicBezTo>
                  <a:cubicBezTo>
                    <a:pt x="22" y="16"/>
                    <a:pt x="24" y="14"/>
                    <a:pt x="25" y="13"/>
                  </a:cubicBezTo>
                  <a:cubicBezTo>
                    <a:pt x="20" y="17"/>
                    <a:pt x="16" y="21"/>
                    <a:pt x="11" y="25"/>
                  </a:cubicBezTo>
                  <a:cubicBezTo>
                    <a:pt x="8" y="21"/>
                    <a:pt x="4" y="16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10" name="Freeform 184"/>
            <p:cNvSpPr>
              <a:spLocks/>
            </p:cNvSpPr>
            <p:nvPr userDrawn="1"/>
          </p:nvSpPr>
          <p:spPr bwMode="auto">
            <a:xfrm>
              <a:off x="8070850" y="10488613"/>
              <a:ext cx="88900" cy="55562"/>
            </a:xfrm>
            <a:custGeom>
              <a:avLst/>
              <a:gdLst>
                <a:gd name="T0" fmla="*/ 0 w 29"/>
                <a:gd name="T1" fmla="*/ 14 h 28"/>
                <a:gd name="T2" fmla="*/ 15 w 29"/>
                <a:gd name="T3" fmla="*/ 0 h 28"/>
                <a:gd name="T4" fmla="*/ 29 w 29"/>
                <a:gd name="T5" fmla="*/ 13 h 28"/>
                <a:gd name="T6" fmla="*/ 15 w 29"/>
                <a:gd name="T7" fmla="*/ 28 h 28"/>
                <a:gd name="T8" fmla="*/ 0 w 2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0" y="14"/>
                  </a:moveTo>
                  <a:cubicBezTo>
                    <a:pt x="6" y="9"/>
                    <a:pt x="10" y="4"/>
                    <a:pt x="15" y="0"/>
                  </a:cubicBezTo>
                  <a:cubicBezTo>
                    <a:pt x="19" y="4"/>
                    <a:pt x="24" y="9"/>
                    <a:pt x="29" y="13"/>
                  </a:cubicBezTo>
                  <a:cubicBezTo>
                    <a:pt x="25" y="18"/>
                    <a:pt x="20" y="22"/>
                    <a:pt x="15" y="28"/>
                  </a:cubicBezTo>
                  <a:cubicBezTo>
                    <a:pt x="11" y="24"/>
                    <a:pt x="6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11" name="Freeform 185"/>
            <p:cNvSpPr>
              <a:spLocks/>
            </p:cNvSpPr>
            <p:nvPr userDrawn="1"/>
          </p:nvSpPr>
          <p:spPr bwMode="auto">
            <a:xfrm>
              <a:off x="3192463" y="10769600"/>
              <a:ext cx="82550" cy="50800"/>
            </a:xfrm>
            <a:custGeom>
              <a:avLst/>
              <a:gdLst>
                <a:gd name="T0" fmla="*/ 14 w 27"/>
                <a:gd name="T1" fmla="*/ 0 h 26"/>
                <a:gd name="T2" fmla="*/ 27 w 27"/>
                <a:gd name="T3" fmla="*/ 12 h 26"/>
                <a:gd name="T4" fmla="*/ 15 w 27"/>
                <a:gd name="T5" fmla="*/ 26 h 26"/>
                <a:gd name="T6" fmla="*/ 0 w 27"/>
                <a:gd name="T7" fmla="*/ 12 h 26"/>
                <a:gd name="T8" fmla="*/ 20 w 27"/>
                <a:gd name="T9" fmla="*/ 5 h 26"/>
                <a:gd name="T10" fmla="*/ 14 w 27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19" y="5"/>
                    <a:pt x="23" y="9"/>
                    <a:pt x="27" y="12"/>
                  </a:cubicBezTo>
                  <a:cubicBezTo>
                    <a:pt x="23" y="17"/>
                    <a:pt x="19" y="22"/>
                    <a:pt x="15" y="26"/>
                  </a:cubicBezTo>
                  <a:cubicBezTo>
                    <a:pt x="10" y="22"/>
                    <a:pt x="6" y="18"/>
                    <a:pt x="0" y="12"/>
                  </a:cubicBezTo>
                  <a:cubicBezTo>
                    <a:pt x="7" y="10"/>
                    <a:pt x="13" y="8"/>
                    <a:pt x="20" y="5"/>
                  </a:cubicBezTo>
                  <a:cubicBezTo>
                    <a:pt x="18" y="3"/>
                    <a:pt x="16" y="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12" name="Freeform 186"/>
            <p:cNvSpPr>
              <a:spLocks/>
            </p:cNvSpPr>
            <p:nvPr userDrawn="1"/>
          </p:nvSpPr>
          <p:spPr bwMode="auto">
            <a:xfrm>
              <a:off x="4084638" y="10766425"/>
              <a:ext cx="77788" cy="55562"/>
            </a:xfrm>
            <a:custGeom>
              <a:avLst/>
              <a:gdLst>
                <a:gd name="T0" fmla="*/ 25 w 25"/>
                <a:gd name="T1" fmla="*/ 12 h 29"/>
                <a:gd name="T2" fmla="*/ 8 w 25"/>
                <a:gd name="T3" fmla="*/ 25 h 29"/>
                <a:gd name="T4" fmla="*/ 14 w 25"/>
                <a:gd name="T5" fmla="*/ 29 h 29"/>
                <a:gd name="T6" fmla="*/ 0 w 25"/>
                <a:gd name="T7" fmla="*/ 13 h 29"/>
                <a:gd name="T8" fmla="*/ 12 w 25"/>
                <a:gd name="T9" fmla="*/ 0 h 29"/>
                <a:gd name="T10" fmla="*/ 25 w 25"/>
                <a:gd name="T11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9">
                  <a:moveTo>
                    <a:pt x="25" y="12"/>
                  </a:moveTo>
                  <a:cubicBezTo>
                    <a:pt x="19" y="16"/>
                    <a:pt x="14" y="21"/>
                    <a:pt x="8" y="25"/>
                  </a:cubicBezTo>
                  <a:cubicBezTo>
                    <a:pt x="10" y="26"/>
                    <a:pt x="12" y="28"/>
                    <a:pt x="14" y="29"/>
                  </a:cubicBezTo>
                  <a:cubicBezTo>
                    <a:pt x="9" y="23"/>
                    <a:pt x="5" y="18"/>
                    <a:pt x="0" y="13"/>
                  </a:cubicBezTo>
                  <a:cubicBezTo>
                    <a:pt x="2" y="10"/>
                    <a:pt x="7" y="5"/>
                    <a:pt x="12" y="0"/>
                  </a:cubicBezTo>
                  <a:cubicBezTo>
                    <a:pt x="18" y="5"/>
                    <a:pt x="23" y="10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13" name="Freeform 187"/>
            <p:cNvSpPr>
              <a:spLocks/>
            </p:cNvSpPr>
            <p:nvPr userDrawn="1"/>
          </p:nvSpPr>
          <p:spPr bwMode="auto">
            <a:xfrm>
              <a:off x="4975225" y="10772775"/>
              <a:ext cx="84138" cy="46037"/>
            </a:xfrm>
            <a:custGeom>
              <a:avLst/>
              <a:gdLst>
                <a:gd name="T0" fmla="*/ 0 w 27"/>
                <a:gd name="T1" fmla="*/ 15 h 24"/>
                <a:gd name="T2" fmla="*/ 15 w 27"/>
                <a:gd name="T3" fmla="*/ 0 h 24"/>
                <a:gd name="T4" fmla="*/ 27 w 27"/>
                <a:gd name="T5" fmla="*/ 11 h 24"/>
                <a:gd name="T6" fmla="*/ 9 w 27"/>
                <a:gd name="T7" fmla="*/ 24 h 24"/>
                <a:gd name="T8" fmla="*/ 0 w 27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5"/>
                  </a:moveTo>
                  <a:cubicBezTo>
                    <a:pt x="4" y="10"/>
                    <a:pt x="10" y="5"/>
                    <a:pt x="15" y="0"/>
                  </a:cubicBezTo>
                  <a:cubicBezTo>
                    <a:pt x="17" y="1"/>
                    <a:pt x="22" y="6"/>
                    <a:pt x="27" y="11"/>
                  </a:cubicBezTo>
                  <a:cubicBezTo>
                    <a:pt x="21" y="15"/>
                    <a:pt x="15" y="19"/>
                    <a:pt x="9" y="24"/>
                  </a:cubicBezTo>
                  <a:cubicBezTo>
                    <a:pt x="7" y="22"/>
                    <a:pt x="2" y="1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574943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ángulo 1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5000">
                <a:schemeClr val="tx1"/>
              </a:gs>
              <a:gs pos="6000">
                <a:schemeClr val="tx1"/>
              </a:gs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43" name="Google Shape;1943;p23"/>
          <p:cNvSpPr/>
          <p:nvPr/>
        </p:nvSpPr>
        <p:spPr>
          <a:xfrm>
            <a:off x="7244119" y="-24445"/>
            <a:ext cx="1845262" cy="1359340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950E6F">
              <a:alpha val="46880"/>
            </a:srgbClr>
          </a:solidFill>
          <a:ln>
            <a:noFill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1" name="Google Shape;2001;p23"/>
          <p:cNvGrpSpPr/>
          <p:nvPr/>
        </p:nvGrpSpPr>
        <p:grpSpPr>
          <a:xfrm>
            <a:off x="111325" y="210350"/>
            <a:ext cx="8841025" cy="4722825"/>
            <a:chOff x="111325" y="210350"/>
            <a:chExt cx="8841025" cy="4722825"/>
          </a:xfrm>
        </p:grpSpPr>
        <p:grpSp>
          <p:nvGrpSpPr>
            <p:cNvPr id="2002" name="Google Shape;2002;p23"/>
            <p:cNvGrpSpPr/>
            <p:nvPr/>
          </p:nvGrpSpPr>
          <p:grpSpPr>
            <a:xfrm>
              <a:off x="111325" y="210350"/>
              <a:ext cx="8841025" cy="4722825"/>
              <a:chOff x="111325" y="210350"/>
              <a:chExt cx="8841025" cy="4722825"/>
            </a:xfrm>
          </p:grpSpPr>
          <p:sp>
            <p:nvSpPr>
              <p:cNvPr id="2003" name="Google Shape;2003;p23"/>
              <p:cNvSpPr/>
              <p:nvPr/>
            </p:nvSpPr>
            <p:spPr>
              <a:xfrm>
                <a:off x="717975" y="2804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3"/>
              <p:cNvSpPr/>
              <p:nvPr/>
            </p:nvSpPr>
            <p:spPr>
              <a:xfrm>
                <a:off x="298150" y="342880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23"/>
              <p:cNvSpPr/>
              <p:nvPr/>
            </p:nvSpPr>
            <p:spPr>
              <a:xfrm>
                <a:off x="459025" y="14389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23"/>
              <p:cNvSpPr/>
              <p:nvPr/>
            </p:nvSpPr>
            <p:spPr>
              <a:xfrm>
                <a:off x="200075" y="9232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23"/>
              <p:cNvSpPr/>
              <p:nvPr/>
            </p:nvSpPr>
            <p:spPr>
              <a:xfrm>
                <a:off x="790900" y="4450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23"/>
              <p:cNvSpPr/>
              <p:nvPr/>
            </p:nvSpPr>
            <p:spPr>
              <a:xfrm>
                <a:off x="410575" y="3122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23"/>
              <p:cNvSpPr/>
              <p:nvPr/>
            </p:nvSpPr>
            <p:spPr>
              <a:xfrm>
                <a:off x="329950" y="10794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23"/>
              <p:cNvSpPr/>
              <p:nvPr/>
            </p:nvSpPr>
            <p:spPr>
              <a:xfrm>
                <a:off x="254700" y="8150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23"/>
              <p:cNvSpPr/>
              <p:nvPr/>
            </p:nvSpPr>
            <p:spPr>
              <a:xfrm>
                <a:off x="111325" y="10667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23"/>
              <p:cNvSpPr/>
              <p:nvPr/>
            </p:nvSpPr>
            <p:spPr>
              <a:xfrm>
                <a:off x="1308800" y="2103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23"/>
              <p:cNvSpPr/>
              <p:nvPr/>
            </p:nvSpPr>
            <p:spPr>
              <a:xfrm>
                <a:off x="1169275" y="4450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23"/>
              <p:cNvSpPr/>
              <p:nvPr/>
            </p:nvSpPr>
            <p:spPr>
              <a:xfrm>
                <a:off x="198850" y="162510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23"/>
              <p:cNvSpPr/>
              <p:nvPr/>
            </p:nvSpPr>
            <p:spPr>
              <a:xfrm>
                <a:off x="8292100" y="2804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23"/>
              <p:cNvSpPr/>
              <p:nvPr/>
            </p:nvSpPr>
            <p:spPr>
              <a:xfrm>
                <a:off x="8688600" y="320797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23"/>
              <p:cNvSpPr/>
              <p:nvPr/>
            </p:nvSpPr>
            <p:spPr>
              <a:xfrm>
                <a:off x="4144450" y="46583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23"/>
              <p:cNvSpPr/>
              <p:nvPr/>
            </p:nvSpPr>
            <p:spPr>
              <a:xfrm>
                <a:off x="8476225" y="28388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23"/>
              <p:cNvSpPr/>
              <p:nvPr/>
            </p:nvSpPr>
            <p:spPr>
              <a:xfrm>
                <a:off x="8688600" y="4797663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23"/>
              <p:cNvSpPr/>
              <p:nvPr/>
            </p:nvSpPr>
            <p:spPr>
              <a:xfrm>
                <a:off x="8921450" y="41673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23"/>
              <p:cNvSpPr/>
              <p:nvPr/>
            </p:nvSpPr>
            <p:spPr>
              <a:xfrm>
                <a:off x="1106525" y="15076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23"/>
              <p:cNvSpPr/>
              <p:nvPr/>
            </p:nvSpPr>
            <p:spPr>
              <a:xfrm>
                <a:off x="7850550" y="15036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23"/>
              <p:cNvSpPr/>
              <p:nvPr/>
            </p:nvSpPr>
            <p:spPr>
              <a:xfrm>
                <a:off x="1985100" y="10744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23"/>
              <p:cNvSpPr/>
              <p:nvPr/>
            </p:nvSpPr>
            <p:spPr>
              <a:xfrm>
                <a:off x="360850" y="41982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23"/>
              <p:cNvSpPr/>
              <p:nvPr/>
            </p:nvSpPr>
            <p:spPr>
              <a:xfrm>
                <a:off x="459025" y="4556838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23"/>
              <p:cNvSpPr/>
              <p:nvPr/>
            </p:nvSpPr>
            <p:spPr>
              <a:xfrm>
                <a:off x="8166750" y="139155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23"/>
              <p:cNvSpPr/>
              <p:nvPr/>
            </p:nvSpPr>
            <p:spPr>
              <a:xfrm>
                <a:off x="7838713" y="10744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23"/>
              <p:cNvSpPr/>
              <p:nvPr/>
            </p:nvSpPr>
            <p:spPr>
              <a:xfrm>
                <a:off x="6905050" y="44314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23"/>
              <p:cNvSpPr/>
              <p:nvPr/>
            </p:nvSpPr>
            <p:spPr>
              <a:xfrm>
                <a:off x="8719500" y="103495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23"/>
              <p:cNvSpPr/>
              <p:nvPr/>
            </p:nvSpPr>
            <p:spPr>
              <a:xfrm>
                <a:off x="8476225" y="171265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23"/>
              <p:cNvSpPr/>
              <p:nvPr/>
            </p:nvSpPr>
            <p:spPr>
              <a:xfrm>
                <a:off x="8857850" y="154630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23"/>
              <p:cNvSpPr/>
              <p:nvPr/>
            </p:nvSpPr>
            <p:spPr>
              <a:xfrm>
                <a:off x="1303850" y="23343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23"/>
              <p:cNvSpPr/>
              <p:nvPr/>
            </p:nvSpPr>
            <p:spPr>
              <a:xfrm>
                <a:off x="7556625" y="41492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23"/>
              <p:cNvSpPr/>
              <p:nvPr/>
            </p:nvSpPr>
            <p:spPr>
              <a:xfrm>
                <a:off x="7337775" y="477895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23"/>
              <p:cNvSpPr/>
              <p:nvPr/>
            </p:nvSpPr>
            <p:spPr>
              <a:xfrm>
                <a:off x="8068150" y="27000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23"/>
              <p:cNvSpPr/>
              <p:nvPr/>
            </p:nvSpPr>
            <p:spPr>
              <a:xfrm>
                <a:off x="515100" y="30847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23"/>
              <p:cNvSpPr/>
              <p:nvPr/>
            </p:nvSpPr>
            <p:spPr>
              <a:xfrm>
                <a:off x="7337775" y="44314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23"/>
              <p:cNvSpPr/>
              <p:nvPr/>
            </p:nvSpPr>
            <p:spPr>
              <a:xfrm>
                <a:off x="3791100" y="48713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23"/>
              <p:cNvSpPr/>
              <p:nvPr/>
            </p:nvSpPr>
            <p:spPr>
              <a:xfrm>
                <a:off x="4430375" y="49022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0" name="Google Shape;2040;p23"/>
            <p:cNvSpPr/>
            <p:nvPr/>
          </p:nvSpPr>
          <p:spPr>
            <a:xfrm>
              <a:off x="3967075" y="3530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2105325" y="5531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7797925" y="3620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0000" y="2714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23"/>
          <p:cNvSpPr txBox="1">
            <a:spLocks noGrp="1"/>
          </p:cNvSpPr>
          <p:nvPr>
            <p:ph type="title"/>
          </p:nvPr>
        </p:nvSpPr>
        <p:spPr>
          <a:xfrm>
            <a:off x="2646000" y="539400"/>
            <a:ext cx="38520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5" name="Google Shape;2045;p23"/>
          <p:cNvSpPr txBox="1">
            <a:spLocks noGrp="1"/>
          </p:cNvSpPr>
          <p:nvPr>
            <p:ph type="subTitle" idx="1"/>
          </p:nvPr>
        </p:nvSpPr>
        <p:spPr>
          <a:xfrm>
            <a:off x="2854650" y="2496875"/>
            <a:ext cx="34347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23"/>
          <p:cNvSpPr txBox="1">
            <a:spLocks noGrp="1"/>
          </p:cNvSpPr>
          <p:nvPr>
            <p:ph type="subTitle" idx="2"/>
          </p:nvPr>
        </p:nvSpPr>
        <p:spPr>
          <a:xfrm>
            <a:off x="2854650" y="2087950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23"/>
          <p:cNvSpPr txBox="1"/>
          <p:nvPr/>
        </p:nvSpPr>
        <p:spPr>
          <a:xfrm>
            <a:off x="2806650" y="3484300"/>
            <a:ext cx="353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Cambay"/>
                <a:ea typeface="Cambay"/>
                <a:cs typeface="Cambay"/>
                <a:sym typeface="Cambay"/>
              </a:rPr>
              <a:t> 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12" name="Google Shape;957;p11"/>
          <p:cNvSpPr/>
          <p:nvPr userDrawn="1"/>
        </p:nvSpPr>
        <p:spPr>
          <a:xfrm rot="18287364">
            <a:off x="18782" y="3976224"/>
            <a:ext cx="1452946" cy="1070332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oogle Shape;2049;p24"/>
          <p:cNvGrpSpPr/>
          <p:nvPr/>
        </p:nvGrpSpPr>
        <p:grpSpPr>
          <a:xfrm rot="10800000">
            <a:off x="-2186437" y="-766820"/>
            <a:ext cx="11910858" cy="6128682"/>
            <a:chOff x="-719616" y="-557513"/>
            <a:chExt cx="11910858" cy="6128682"/>
          </a:xfrm>
        </p:grpSpPr>
        <p:sp>
          <p:nvSpPr>
            <p:cNvPr id="2050" name="Google Shape;2050;p24"/>
            <p:cNvSpPr/>
            <p:nvPr/>
          </p:nvSpPr>
          <p:spPr>
            <a:xfrm>
              <a:off x="-139200" y="1725625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5910050" y="-1385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-719616" y="-557513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24"/>
          <p:cNvGrpSpPr/>
          <p:nvPr/>
        </p:nvGrpSpPr>
        <p:grpSpPr>
          <a:xfrm>
            <a:off x="111325" y="210350"/>
            <a:ext cx="8841025" cy="4722825"/>
            <a:chOff x="111325" y="210350"/>
            <a:chExt cx="8841025" cy="4722825"/>
          </a:xfrm>
        </p:grpSpPr>
        <p:sp>
          <p:nvSpPr>
            <p:cNvPr id="2102" name="Google Shape;2102;p24"/>
            <p:cNvSpPr/>
            <p:nvPr/>
          </p:nvSpPr>
          <p:spPr>
            <a:xfrm>
              <a:off x="717975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483300" y="4921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459025" y="1438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200075" y="923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790900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410575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29950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254700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111325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1308800" y="2103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11692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198850" y="16251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829210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8688600" y="20649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4144450" y="4658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8166750" y="4472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8688600" y="479766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8921450" y="4167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1106525" y="1507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4"/>
            <p:cNvSpPr/>
            <p:nvPr/>
          </p:nvSpPr>
          <p:spPr>
            <a:xfrm>
              <a:off x="7850550" y="1503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4"/>
            <p:cNvSpPr/>
            <p:nvPr/>
          </p:nvSpPr>
          <p:spPr>
            <a:xfrm>
              <a:off x="1985100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360850" y="4198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459025" y="45568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8166750" y="13915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7838713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6905050" y="4431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8719500" y="10349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8476225" y="17126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8857850" y="15463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1303850" y="2334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4280025" y="20918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4823175" y="18071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80681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515100" y="3084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46970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3791100" y="4871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430375" y="49022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rupo 93"/>
          <p:cNvGrpSpPr/>
          <p:nvPr userDrawn="1"/>
        </p:nvGrpSpPr>
        <p:grpSpPr>
          <a:xfrm>
            <a:off x="0" y="0"/>
            <a:ext cx="630332" cy="5154216"/>
            <a:chOff x="0" y="0"/>
            <a:chExt cx="630332" cy="5154216"/>
          </a:xfrm>
        </p:grpSpPr>
        <p:sp>
          <p:nvSpPr>
            <p:cNvPr id="95" name="Rectángulo 94"/>
            <p:cNvSpPr/>
            <p:nvPr userDrawn="1"/>
          </p:nvSpPr>
          <p:spPr>
            <a:xfrm>
              <a:off x="263618" y="4891087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96" name="Rectángulo 95"/>
            <p:cNvSpPr/>
            <p:nvPr userDrawn="1"/>
          </p:nvSpPr>
          <p:spPr>
            <a:xfrm>
              <a:off x="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97" name="Grupo 96"/>
          <p:cNvGrpSpPr/>
          <p:nvPr userDrawn="1"/>
        </p:nvGrpSpPr>
        <p:grpSpPr>
          <a:xfrm>
            <a:off x="8557552" y="0"/>
            <a:ext cx="605001" cy="5164768"/>
            <a:chOff x="8557552" y="0"/>
            <a:chExt cx="605001" cy="5164768"/>
          </a:xfrm>
        </p:grpSpPr>
        <p:sp>
          <p:nvSpPr>
            <p:cNvPr id="98" name="Rectángulo 97"/>
            <p:cNvSpPr/>
            <p:nvPr userDrawn="1"/>
          </p:nvSpPr>
          <p:spPr>
            <a:xfrm>
              <a:off x="8557552" y="4912355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99" name="Rectángulo 98"/>
            <p:cNvSpPr/>
            <p:nvPr userDrawn="1"/>
          </p:nvSpPr>
          <p:spPr>
            <a:xfrm>
              <a:off x="904489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sp>
        <p:nvSpPr>
          <p:cNvPr id="100" name="Rectángulo 99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1" name="Rectángulo 100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2" name="Imagen 1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25"/>
          <p:cNvGrpSpPr/>
          <p:nvPr/>
        </p:nvGrpSpPr>
        <p:grpSpPr>
          <a:xfrm flipH="1">
            <a:off x="-1113925" y="-47520"/>
            <a:ext cx="10861605" cy="5918282"/>
            <a:chOff x="-702437" y="-274288"/>
            <a:chExt cx="10861605" cy="5918282"/>
          </a:xfrm>
          <a:solidFill>
            <a:srgbClr val="EE94DE">
              <a:alpha val="6000"/>
            </a:srgbClr>
          </a:solidFill>
        </p:grpSpPr>
        <p:sp>
          <p:nvSpPr>
            <p:cNvPr id="2141" name="Google Shape;2141;p25"/>
            <p:cNvSpPr/>
            <p:nvPr/>
          </p:nvSpPr>
          <p:spPr>
            <a:xfrm>
              <a:off x="-702437" y="1798450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4877975" y="2437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-18116" y="-274288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2209;p25"/>
          <p:cNvGrpSpPr/>
          <p:nvPr/>
        </p:nvGrpSpPr>
        <p:grpSpPr>
          <a:xfrm>
            <a:off x="111325" y="210350"/>
            <a:ext cx="8841025" cy="4722825"/>
            <a:chOff x="111325" y="210350"/>
            <a:chExt cx="8841025" cy="4722825"/>
          </a:xfrm>
        </p:grpSpPr>
        <p:sp>
          <p:nvSpPr>
            <p:cNvPr id="2210" name="Google Shape;2210;p25"/>
            <p:cNvSpPr/>
            <p:nvPr/>
          </p:nvSpPr>
          <p:spPr>
            <a:xfrm>
              <a:off x="717975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483300" y="4921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459025" y="1438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200075" y="923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790900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410575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29950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254700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111325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1308800" y="2103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11692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198850" y="16251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829210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8688600" y="20649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4144450" y="4658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8166750" y="4472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8688600" y="479766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8921450" y="4167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1106525" y="1507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7850550" y="1503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1985100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360850" y="4198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459025" y="45568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8166750" y="13915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7838713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6905050" y="4431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8719500" y="10349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8476225" y="17126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8857850" y="15463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1303850" y="2334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4280025" y="20918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4823175" y="18071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80681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515100" y="3084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6970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3791100" y="4871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430375" y="49022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957;p11"/>
          <p:cNvSpPr/>
          <p:nvPr userDrawn="1"/>
        </p:nvSpPr>
        <p:spPr>
          <a:xfrm rot="18287364">
            <a:off x="1888897" y="674978"/>
            <a:ext cx="5251690" cy="3868727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EE94DE"/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rupo 109"/>
          <p:cNvGrpSpPr/>
          <p:nvPr userDrawn="1"/>
        </p:nvGrpSpPr>
        <p:grpSpPr>
          <a:xfrm>
            <a:off x="0" y="0"/>
            <a:ext cx="630332" cy="5154216"/>
            <a:chOff x="0" y="0"/>
            <a:chExt cx="630332" cy="5154216"/>
          </a:xfrm>
        </p:grpSpPr>
        <p:sp>
          <p:nvSpPr>
            <p:cNvPr id="111" name="Rectángulo 110"/>
            <p:cNvSpPr/>
            <p:nvPr userDrawn="1"/>
          </p:nvSpPr>
          <p:spPr>
            <a:xfrm>
              <a:off x="263618" y="4891087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112" name="Rectángulo 111"/>
            <p:cNvSpPr/>
            <p:nvPr userDrawn="1"/>
          </p:nvSpPr>
          <p:spPr>
            <a:xfrm>
              <a:off x="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113" name="Grupo 112"/>
          <p:cNvGrpSpPr/>
          <p:nvPr userDrawn="1"/>
        </p:nvGrpSpPr>
        <p:grpSpPr>
          <a:xfrm>
            <a:off x="8557552" y="0"/>
            <a:ext cx="605001" cy="5164768"/>
            <a:chOff x="8557552" y="0"/>
            <a:chExt cx="605001" cy="5164768"/>
          </a:xfrm>
        </p:grpSpPr>
        <p:sp>
          <p:nvSpPr>
            <p:cNvPr id="114" name="Rectángulo 113"/>
            <p:cNvSpPr/>
            <p:nvPr userDrawn="1"/>
          </p:nvSpPr>
          <p:spPr>
            <a:xfrm>
              <a:off x="8557552" y="4912355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115" name="Rectángulo 114"/>
            <p:cNvSpPr/>
            <p:nvPr userDrawn="1"/>
          </p:nvSpPr>
          <p:spPr>
            <a:xfrm>
              <a:off x="904489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sp>
        <p:nvSpPr>
          <p:cNvPr id="116" name="Rectángulo 115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7" name="Rectángulo 116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8" name="Imagen 1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5000">
                <a:schemeClr val="tx1"/>
              </a:gs>
              <a:gs pos="6000">
                <a:schemeClr val="tx1"/>
              </a:gs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5" name="Google Shape;34;p2"/>
          <p:cNvSpPr/>
          <p:nvPr userDrawn="1"/>
        </p:nvSpPr>
        <p:spPr>
          <a:xfrm>
            <a:off x="-123957" y="-241976"/>
            <a:ext cx="1666467" cy="1227628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950E6F">
              <a:alpha val="46880"/>
            </a:srgbClr>
          </a:solidFill>
          <a:ln>
            <a:noFill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4;p2"/>
          <p:cNvSpPr/>
          <p:nvPr userDrawn="1"/>
        </p:nvSpPr>
        <p:spPr>
          <a:xfrm>
            <a:off x="7569274" y="4007411"/>
            <a:ext cx="1666467" cy="1227628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950E6F">
              <a:alpha val="46880"/>
            </a:srgbClr>
          </a:solidFill>
          <a:ln>
            <a:noFill/>
          </a:ln>
          <a:effectLst>
            <a:outerShdw blurRad="571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049;p24"/>
          <p:cNvGrpSpPr/>
          <p:nvPr userDrawn="1"/>
        </p:nvGrpSpPr>
        <p:grpSpPr>
          <a:xfrm rot="10800000">
            <a:off x="-2186437" y="-766820"/>
            <a:ext cx="11910858" cy="6128682"/>
            <a:chOff x="-719616" y="-557513"/>
            <a:chExt cx="11910858" cy="6128682"/>
          </a:xfrm>
        </p:grpSpPr>
        <p:sp>
          <p:nvSpPr>
            <p:cNvPr id="11" name="Google Shape;2050;p24"/>
            <p:cNvSpPr/>
            <p:nvPr/>
          </p:nvSpPr>
          <p:spPr>
            <a:xfrm>
              <a:off x="-139200" y="1725625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51;p24"/>
            <p:cNvSpPr/>
            <p:nvPr/>
          </p:nvSpPr>
          <p:spPr>
            <a:xfrm>
              <a:off x="5910050" y="-1385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52;p24"/>
            <p:cNvSpPr/>
            <p:nvPr/>
          </p:nvSpPr>
          <p:spPr>
            <a:xfrm>
              <a:off x="-719616" y="-557513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53;p24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Rectángulo 15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ángulo 16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4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5000">
                <a:schemeClr val="tx1"/>
              </a:gs>
              <a:gs pos="6000">
                <a:schemeClr val="tx1"/>
              </a:gs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/>
          <p:cNvSpPr/>
          <p:nvPr userDrawn="1"/>
        </p:nvSpPr>
        <p:spPr>
          <a:xfrm>
            <a:off x="263618" y="4891087"/>
            <a:ext cx="366714" cy="25241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11" name="Rectángulo 10"/>
          <p:cNvSpPr/>
          <p:nvPr userDrawn="1"/>
        </p:nvSpPr>
        <p:spPr>
          <a:xfrm>
            <a:off x="0" y="0"/>
            <a:ext cx="117663" cy="515421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grpSp>
        <p:nvGrpSpPr>
          <p:cNvPr id="13" name="Google Shape;2049;p24"/>
          <p:cNvGrpSpPr/>
          <p:nvPr userDrawn="1"/>
        </p:nvGrpSpPr>
        <p:grpSpPr>
          <a:xfrm rot="10800000">
            <a:off x="-2186437" y="-766820"/>
            <a:ext cx="11910858" cy="6128682"/>
            <a:chOff x="-719616" y="-557513"/>
            <a:chExt cx="11910858" cy="6128682"/>
          </a:xfrm>
        </p:grpSpPr>
        <p:sp>
          <p:nvSpPr>
            <p:cNvPr id="14" name="Google Shape;2050;p24"/>
            <p:cNvSpPr/>
            <p:nvPr/>
          </p:nvSpPr>
          <p:spPr>
            <a:xfrm>
              <a:off x="-139200" y="1725625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51;p24"/>
            <p:cNvSpPr/>
            <p:nvPr/>
          </p:nvSpPr>
          <p:spPr>
            <a:xfrm>
              <a:off x="5910050" y="-1385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52;p24"/>
            <p:cNvSpPr/>
            <p:nvPr/>
          </p:nvSpPr>
          <p:spPr>
            <a:xfrm>
              <a:off x="-719616" y="-557513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53;p24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upo 18"/>
          <p:cNvGrpSpPr/>
          <p:nvPr userDrawn="1"/>
        </p:nvGrpSpPr>
        <p:grpSpPr>
          <a:xfrm>
            <a:off x="0" y="0"/>
            <a:ext cx="630332" cy="5154216"/>
            <a:chOff x="0" y="0"/>
            <a:chExt cx="630332" cy="5154216"/>
          </a:xfrm>
        </p:grpSpPr>
        <p:sp>
          <p:nvSpPr>
            <p:cNvPr id="20" name="Rectángulo 19"/>
            <p:cNvSpPr/>
            <p:nvPr userDrawn="1"/>
          </p:nvSpPr>
          <p:spPr>
            <a:xfrm>
              <a:off x="263618" y="4891087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21" name="Rectángulo 20"/>
            <p:cNvSpPr/>
            <p:nvPr userDrawn="1"/>
          </p:nvSpPr>
          <p:spPr>
            <a:xfrm>
              <a:off x="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22" name="Grupo 21"/>
          <p:cNvGrpSpPr/>
          <p:nvPr userDrawn="1"/>
        </p:nvGrpSpPr>
        <p:grpSpPr>
          <a:xfrm>
            <a:off x="8557552" y="0"/>
            <a:ext cx="605001" cy="5164768"/>
            <a:chOff x="8557552" y="0"/>
            <a:chExt cx="605001" cy="5164768"/>
          </a:xfrm>
        </p:grpSpPr>
        <p:sp>
          <p:nvSpPr>
            <p:cNvPr id="23" name="Rectángulo 22"/>
            <p:cNvSpPr/>
            <p:nvPr userDrawn="1"/>
          </p:nvSpPr>
          <p:spPr>
            <a:xfrm>
              <a:off x="8557552" y="4912355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24" name="Rectángulo 23"/>
            <p:cNvSpPr/>
            <p:nvPr userDrawn="1"/>
          </p:nvSpPr>
          <p:spPr>
            <a:xfrm>
              <a:off x="904489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sp>
        <p:nvSpPr>
          <p:cNvPr id="25" name="Rectángulo 24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 25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7" name="Imagen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0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ángulo 7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5000">
                <a:schemeClr val="tx1"/>
              </a:gs>
              <a:gs pos="6000">
                <a:schemeClr val="tx1"/>
              </a:gs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3" name="Google Shape;143;p3"/>
          <p:cNvSpPr/>
          <p:nvPr/>
        </p:nvSpPr>
        <p:spPr>
          <a:xfrm rot="-3891644">
            <a:off x="3621659" y="4222448"/>
            <a:ext cx="1724436" cy="1270331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"/>
          <p:cNvSpPr/>
          <p:nvPr/>
        </p:nvSpPr>
        <p:spPr>
          <a:xfrm rot="2362334" flipH="1">
            <a:off x="5171939" y="181805"/>
            <a:ext cx="778291" cy="573339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3"/>
          <p:cNvGrpSpPr/>
          <p:nvPr/>
        </p:nvGrpSpPr>
        <p:grpSpPr>
          <a:xfrm flipH="1">
            <a:off x="367046" y="609525"/>
            <a:ext cx="8509125" cy="4236163"/>
            <a:chOff x="320050" y="609525"/>
            <a:chExt cx="8509125" cy="4236163"/>
          </a:xfrm>
        </p:grpSpPr>
        <p:sp>
          <p:nvSpPr>
            <p:cNvPr id="158" name="Google Shape;158;p3"/>
            <p:cNvSpPr/>
            <p:nvPr/>
          </p:nvSpPr>
          <p:spPr>
            <a:xfrm>
              <a:off x="707650" y="10465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024075" y="7876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91350" y="9219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891350" y="11922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662350" y="13646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979225" y="40972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267125" y="42833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436425" y="39427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26850" y="44755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517125" y="41779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1725" y="43640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263300" y="37796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425125" y="467300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20050" y="21342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7628925" y="31219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97325" y="3728413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395625" y="31219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97325" y="33171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571960" y="675725"/>
              <a:ext cx="111900" cy="111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683853" y="1024375"/>
              <a:ext cx="72300" cy="72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017401" y="967225"/>
              <a:ext cx="58200" cy="5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149475" y="3927713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7467025" y="3973013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273000" y="4260263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426225" y="4804888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221325" y="26589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533450" y="6095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743075" y="69840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24050" y="8766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06850" y="1911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806850" y="20934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938125" y="41149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038950" y="44093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672750" y="42833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223575" y="1911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578750" y="2198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788375" y="26181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3"/>
          <p:cNvSpPr txBox="1">
            <a:spLocks noGrp="1"/>
          </p:cNvSpPr>
          <p:nvPr>
            <p:ph type="title"/>
          </p:nvPr>
        </p:nvSpPr>
        <p:spPr>
          <a:xfrm>
            <a:off x="2460150" y="2421200"/>
            <a:ext cx="42237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6" name="Google Shape;196;p3"/>
          <p:cNvSpPr txBox="1">
            <a:spLocks noGrp="1"/>
          </p:cNvSpPr>
          <p:nvPr>
            <p:ph type="title" idx="2" hasCustomPrompt="1"/>
          </p:nvPr>
        </p:nvSpPr>
        <p:spPr>
          <a:xfrm>
            <a:off x="4015500" y="1579400"/>
            <a:ext cx="111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7" name="Google Shape;197;p3"/>
          <p:cNvSpPr txBox="1">
            <a:spLocks noGrp="1"/>
          </p:cNvSpPr>
          <p:nvPr>
            <p:ph type="subTitle" idx="1"/>
          </p:nvPr>
        </p:nvSpPr>
        <p:spPr>
          <a:xfrm>
            <a:off x="2460150" y="3162700"/>
            <a:ext cx="42237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143;p3"/>
          <p:cNvSpPr/>
          <p:nvPr userDrawn="1"/>
        </p:nvSpPr>
        <p:spPr>
          <a:xfrm rot="-3891644">
            <a:off x="128717" y="1155045"/>
            <a:ext cx="1724436" cy="1270331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56;p3"/>
          <p:cNvSpPr/>
          <p:nvPr userDrawn="1"/>
        </p:nvSpPr>
        <p:spPr>
          <a:xfrm rot="2362334" flipH="1">
            <a:off x="7715755" y="3219191"/>
            <a:ext cx="778291" cy="573339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Rectángulo 75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7" name="Rectángulo 76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8" name="Imagen 7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5"/>
          <p:cNvGrpSpPr/>
          <p:nvPr/>
        </p:nvGrpSpPr>
        <p:grpSpPr>
          <a:xfrm rot="10800000">
            <a:off x="-2186437" y="-766820"/>
            <a:ext cx="11910858" cy="6128682"/>
            <a:chOff x="-719616" y="-557513"/>
            <a:chExt cx="11910858" cy="6128682"/>
          </a:xfrm>
        </p:grpSpPr>
        <p:sp>
          <p:nvSpPr>
            <p:cNvPr id="270" name="Google Shape;270;p5"/>
            <p:cNvSpPr/>
            <p:nvPr/>
          </p:nvSpPr>
          <p:spPr>
            <a:xfrm>
              <a:off x="-139200" y="1725625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5910050" y="-1385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-719616" y="-557513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5"/>
          <p:cNvGrpSpPr/>
          <p:nvPr/>
        </p:nvGrpSpPr>
        <p:grpSpPr>
          <a:xfrm>
            <a:off x="111325" y="210350"/>
            <a:ext cx="8841025" cy="4722825"/>
            <a:chOff x="111325" y="210350"/>
            <a:chExt cx="8841025" cy="4722825"/>
          </a:xfrm>
        </p:grpSpPr>
        <p:sp>
          <p:nvSpPr>
            <p:cNvPr id="322" name="Google Shape;322;p5"/>
            <p:cNvSpPr/>
            <p:nvPr/>
          </p:nvSpPr>
          <p:spPr>
            <a:xfrm>
              <a:off x="717975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483300" y="4921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459025" y="1438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200075" y="923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790900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410575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329950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254700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11325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308800" y="2103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11692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98850" y="16251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829210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8688600" y="20649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144450" y="4658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8166750" y="4472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8688600" y="479766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8921450" y="4167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1106525" y="1507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7850550" y="1503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1985100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360850" y="4198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59025" y="45568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8166750" y="13915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7838713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6905050" y="4431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8719500" y="10349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8476225" y="17126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8857850" y="15463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1303850" y="2334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4280025" y="20918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4823175" y="18071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80681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15100" y="3084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697050" y="2700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3791100" y="4871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30375" y="49022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"/>
          <p:cNvSpPr txBox="1">
            <a:spLocks noGrp="1"/>
          </p:cNvSpPr>
          <p:nvPr>
            <p:ph type="title" idx="2"/>
          </p:nvPr>
        </p:nvSpPr>
        <p:spPr>
          <a:xfrm>
            <a:off x="1537425" y="2781049"/>
            <a:ext cx="27426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"/>
          <p:cNvSpPr txBox="1">
            <a:spLocks noGrp="1"/>
          </p:cNvSpPr>
          <p:nvPr>
            <p:ph type="title" idx="3"/>
          </p:nvPr>
        </p:nvSpPr>
        <p:spPr>
          <a:xfrm>
            <a:off x="4863974" y="2781049"/>
            <a:ext cx="27426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"/>
          <p:cNvSpPr txBox="1">
            <a:spLocks noGrp="1"/>
          </p:cNvSpPr>
          <p:nvPr>
            <p:ph type="subTitle" idx="1"/>
          </p:nvPr>
        </p:nvSpPr>
        <p:spPr>
          <a:xfrm>
            <a:off x="4863975" y="3210650"/>
            <a:ext cx="2742600" cy="10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3" name="Google Shape;363;p5"/>
          <p:cNvSpPr txBox="1">
            <a:spLocks noGrp="1"/>
          </p:cNvSpPr>
          <p:nvPr>
            <p:ph type="subTitle" idx="4"/>
          </p:nvPr>
        </p:nvSpPr>
        <p:spPr>
          <a:xfrm>
            <a:off x="1537425" y="3210650"/>
            <a:ext cx="2742600" cy="10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156;p3"/>
          <p:cNvSpPr/>
          <p:nvPr userDrawn="1"/>
        </p:nvSpPr>
        <p:spPr>
          <a:xfrm rot="2362334" flipH="1">
            <a:off x="8202481" y="290171"/>
            <a:ext cx="778291" cy="573339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56;p3"/>
          <p:cNvSpPr/>
          <p:nvPr userDrawn="1"/>
        </p:nvSpPr>
        <p:spPr>
          <a:xfrm rot="2362334" flipH="1">
            <a:off x="42344" y="61971"/>
            <a:ext cx="778291" cy="573339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Rectángulo 98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0" name="Rectángulo 99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1" name="Imagen 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ángulo 7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5000">
                <a:schemeClr val="tx1"/>
              </a:gs>
              <a:gs pos="6000">
                <a:schemeClr val="tx1"/>
              </a:gs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03" name="Google Shape;403;p6"/>
          <p:cNvGrpSpPr/>
          <p:nvPr/>
        </p:nvGrpSpPr>
        <p:grpSpPr>
          <a:xfrm>
            <a:off x="111325" y="210350"/>
            <a:ext cx="8841025" cy="4722825"/>
            <a:chOff x="59200" y="210350"/>
            <a:chExt cx="8841025" cy="4722825"/>
          </a:xfrm>
        </p:grpSpPr>
        <p:sp>
          <p:nvSpPr>
            <p:cNvPr id="404" name="Google Shape;404;p6"/>
            <p:cNvSpPr/>
            <p:nvPr/>
          </p:nvSpPr>
          <p:spPr>
            <a:xfrm>
              <a:off x="665850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431175" y="49215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406900" y="14389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147950" y="923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738775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358450" y="3122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277825" y="10794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02575" y="8150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200" y="10667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256675" y="21035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1117150" y="44502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146725" y="1625100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8239975" y="2804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8636475" y="20649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4092325" y="46583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3738975" y="4871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4378250" y="49022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8114625" y="44722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8636475" y="4797663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869325" y="4167375"/>
              <a:ext cx="30900" cy="30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1054400" y="15076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7798425" y="1503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1932975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308725" y="4198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06900" y="4556838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8114625" y="13915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786588" y="10744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6852925" y="4431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156;p3"/>
          <p:cNvSpPr/>
          <p:nvPr userDrawn="1"/>
        </p:nvSpPr>
        <p:spPr>
          <a:xfrm rot="2362334" flipH="1">
            <a:off x="142099" y="11058"/>
            <a:ext cx="2085251" cy="1536129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rupo 72"/>
          <p:cNvGrpSpPr/>
          <p:nvPr userDrawn="1"/>
        </p:nvGrpSpPr>
        <p:grpSpPr>
          <a:xfrm>
            <a:off x="0" y="0"/>
            <a:ext cx="630332" cy="5154216"/>
            <a:chOff x="0" y="0"/>
            <a:chExt cx="630332" cy="5154216"/>
          </a:xfrm>
        </p:grpSpPr>
        <p:sp>
          <p:nvSpPr>
            <p:cNvPr id="74" name="Rectángulo 73"/>
            <p:cNvSpPr/>
            <p:nvPr userDrawn="1"/>
          </p:nvSpPr>
          <p:spPr>
            <a:xfrm>
              <a:off x="263618" y="4891087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75" name="Rectángulo 74"/>
            <p:cNvSpPr/>
            <p:nvPr userDrawn="1"/>
          </p:nvSpPr>
          <p:spPr>
            <a:xfrm>
              <a:off x="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76" name="Grupo 75"/>
          <p:cNvGrpSpPr/>
          <p:nvPr userDrawn="1"/>
        </p:nvGrpSpPr>
        <p:grpSpPr>
          <a:xfrm>
            <a:off x="8557552" y="0"/>
            <a:ext cx="605001" cy="5164768"/>
            <a:chOff x="8557552" y="0"/>
            <a:chExt cx="605001" cy="5164768"/>
          </a:xfrm>
        </p:grpSpPr>
        <p:sp>
          <p:nvSpPr>
            <p:cNvPr id="77" name="Rectángulo 76"/>
            <p:cNvSpPr/>
            <p:nvPr userDrawn="1"/>
          </p:nvSpPr>
          <p:spPr>
            <a:xfrm>
              <a:off x="8557552" y="4912355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78" name="Rectángulo 77"/>
            <p:cNvSpPr/>
            <p:nvPr userDrawn="1"/>
          </p:nvSpPr>
          <p:spPr>
            <a:xfrm>
              <a:off x="904489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79" name="Grupo 78"/>
          <p:cNvGrpSpPr/>
          <p:nvPr userDrawn="1"/>
        </p:nvGrpSpPr>
        <p:grpSpPr>
          <a:xfrm>
            <a:off x="46572" y="-56543"/>
            <a:ext cx="8870951" cy="5075236"/>
            <a:chOff x="133350" y="5746751"/>
            <a:chExt cx="8870951" cy="5075236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80" name="Freeform 5"/>
            <p:cNvSpPr>
              <a:spLocks/>
            </p:cNvSpPr>
            <p:nvPr userDrawn="1"/>
          </p:nvSpPr>
          <p:spPr bwMode="auto">
            <a:xfrm>
              <a:off x="8850313" y="8193088"/>
              <a:ext cx="153988" cy="185737"/>
            </a:xfrm>
            <a:custGeom>
              <a:avLst/>
              <a:gdLst>
                <a:gd name="T0" fmla="*/ 50 w 50"/>
                <a:gd name="T1" fmla="*/ 96 h 96"/>
                <a:gd name="T2" fmla="*/ 0 w 50"/>
                <a:gd name="T3" fmla="*/ 48 h 96"/>
                <a:gd name="T4" fmla="*/ 50 w 50"/>
                <a:gd name="T5" fmla="*/ 0 h 96"/>
                <a:gd name="T6" fmla="*/ 50 w 50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96">
                  <a:moveTo>
                    <a:pt x="50" y="96"/>
                  </a:moveTo>
                  <a:cubicBezTo>
                    <a:pt x="41" y="72"/>
                    <a:pt x="30" y="52"/>
                    <a:pt x="0" y="48"/>
                  </a:cubicBezTo>
                  <a:cubicBezTo>
                    <a:pt x="29" y="43"/>
                    <a:pt x="42" y="24"/>
                    <a:pt x="50" y="0"/>
                  </a:cubicBezTo>
                  <a:cubicBezTo>
                    <a:pt x="50" y="32"/>
                    <a:pt x="50" y="64"/>
                    <a:pt x="5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1" name="Freeform 6"/>
            <p:cNvSpPr>
              <a:spLocks/>
            </p:cNvSpPr>
            <p:nvPr userDrawn="1"/>
          </p:nvSpPr>
          <p:spPr bwMode="auto">
            <a:xfrm>
              <a:off x="133350" y="8193088"/>
              <a:ext cx="150813" cy="185737"/>
            </a:xfrm>
            <a:custGeom>
              <a:avLst/>
              <a:gdLst>
                <a:gd name="T0" fmla="*/ 0 w 49"/>
                <a:gd name="T1" fmla="*/ 0 h 96"/>
                <a:gd name="T2" fmla="*/ 49 w 49"/>
                <a:gd name="T3" fmla="*/ 48 h 96"/>
                <a:gd name="T4" fmla="*/ 0 w 49"/>
                <a:gd name="T5" fmla="*/ 96 h 96"/>
                <a:gd name="T6" fmla="*/ 0 w 49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96">
                  <a:moveTo>
                    <a:pt x="0" y="0"/>
                  </a:moveTo>
                  <a:cubicBezTo>
                    <a:pt x="8" y="24"/>
                    <a:pt x="20" y="43"/>
                    <a:pt x="49" y="48"/>
                  </a:cubicBezTo>
                  <a:cubicBezTo>
                    <a:pt x="20" y="52"/>
                    <a:pt x="7" y="71"/>
                    <a:pt x="0" y="96"/>
                  </a:cubicBezTo>
                  <a:cubicBezTo>
                    <a:pt x="0" y="64"/>
                    <a:pt x="0" y="3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2" name="Freeform 7"/>
            <p:cNvSpPr>
              <a:spLocks/>
            </p:cNvSpPr>
            <p:nvPr userDrawn="1"/>
          </p:nvSpPr>
          <p:spPr bwMode="auto">
            <a:xfrm>
              <a:off x="133350" y="8766175"/>
              <a:ext cx="134938" cy="153987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3" name="Freeform 8"/>
            <p:cNvSpPr>
              <a:spLocks/>
            </p:cNvSpPr>
            <p:nvPr userDrawn="1"/>
          </p:nvSpPr>
          <p:spPr bwMode="auto">
            <a:xfrm>
              <a:off x="133350" y="7650163"/>
              <a:ext cx="134938" cy="155575"/>
            </a:xfrm>
            <a:custGeom>
              <a:avLst/>
              <a:gdLst>
                <a:gd name="T0" fmla="*/ 0 w 44"/>
                <a:gd name="T1" fmla="*/ 0 h 80"/>
                <a:gd name="T2" fmla="*/ 44 w 44"/>
                <a:gd name="T3" fmla="*/ 39 h 80"/>
                <a:gd name="T4" fmla="*/ 0 w 44"/>
                <a:gd name="T5" fmla="*/ 80 h 80"/>
                <a:gd name="T6" fmla="*/ 0 w 44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0" y="0"/>
                  </a:moveTo>
                  <a:cubicBezTo>
                    <a:pt x="8" y="19"/>
                    <a:pt x="19" y="36"/>
                    <a:pt x="44" y="39"/>
                  </a:cubicBezTo>
                  <a:cubicBezTo>
                    <a:pt x="20" y="44"/>
                    <a:pt x="8" y="60"/>
                    <a:pt x="0" y="80"/>
                  </a:cubicBezTo>
                  <a:cubicBezTo>
                    <a:pt x="0" y="53"/>
                    <a:pt x="0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4" name="Freeform 9"/>
            <p:cNvSpPr>
              <a:spLocks/>
            </p:cNvSpPr>
            <p:nvPr userDrawn="1"/>
          </p:nvSpPr>
          <p:spPr bwMode="auto">
            <a:xfrm>
              <a:off x="8869363" y="7650163"/>
              <a:ext cx="134938" cy="155575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5" name="Freeform 10"/>
            <p:cNvSpPr>
              <a:spLocks/>
            </p:cNvSpPr>
            <p:nvPr userDrawn="1"/>
          </p:nvSpPr>
          <p:spPr bwMode="auto">
            <a:xfrm>
              <a:off x="8869363" y="8766175"/>
              <a:ext cx="134938" cy="153987"/>
            </a:xfrm>
            <a:custGeom>
              <a:avLst/>
              <a:gdLst>
                <a:gd name="T0" fmla="*/ 44 w 44"/>
                <a:gd name="T1" fmla="*/ 80 h 80"/>
                <a:gd name="T2" fmla="*/ 0 w 44"/>
                <a:gd name="T3" fmla="*/ 40 h 80"/>
                <a:gd name="T4" fmla="*/ 44 w 44"/>
                <a:gd name="T5" fmla="*/ 0 h 80"/>
                <a:gd name="T6" fmla="*/ 44 w 44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80">
                  <a:moveTo>
                    <a:pt x="44" y="80"/>
                  </a:moveTo>
                  <a:cubicBezTo>
                    <a:pt x="35" y="61"/>
                    <a:pt x="25" y="44"/>
                    <a:pt x="0" y="40"/>
                  </a:cubicBezTo>
                  <a:cubicBezTo>
                    <a:pt x="23" y="35"/>
                    <a:pt x="35" y="19"/>
                    <a:pt x="44" y="0"/>
                  </a:cubicBezTo>
                  <a:cubicBezTo>
                    <a:pt x="44" y="26"/>
                    <a:pt x="44" y="53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6" name="Freeform 11"/>
            <p:cNvSpPr>
              <a:spLocks/>
            </p:cNvSpPr>
            <p:nvPr userDrawn="1"/>
          </p:nvSpPr>
          <p:spPr bwMode="auto">
            <a:xfrm>
              <a:off x="133350" y="9347200"/>
              <a:ext cx="85725" cy="107950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7" name="Freeform 12"/>
            <p:cNvSpPr>
              <a:spLocks/>
            </p:cNvSpPr>
            <p:nvPr userDrawn="1"/>
          </p:nvSpPr>
          <p:spPr bwMode="auto">
            <a:xfrm>
              <a:off x="8918575" y="9347200"/>
              <a:ext cx="85725" cy="107950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8" name="Freeform 13"/>
            <p:cNvSpPr>
              <a:spLocks/>
            </p:cNvSpPr>
            <p:nvPr userDrawn="1"/>
          </p:nvSpPr>
          <p:spPr bwMode="auto">
            <a:xfrm>
              <a:off x="133350" y="7115175"/>
              <a:ext cx="85725" cy="109537"/>
            </a:xfrm>
            <a:custGeom>
              <a:avLst/>
              <a:gdLst>
                <a:gd name="T0" fmla="*/ 0 w 28"/>
                <a:gd name="T1" fmla="*/ 0 h 56"/>
                <a:gd name="T2" fmla="*/ 28 w 28"/>
                <a:gd name="T3" fmla="*/ 28 h 56"/>
                <a:gd name="T4" fmla="*/ 0 w 28"/>
                <a:gd name="T5" fmla="*/ 56 h 56"/>
                <a:gd name="T6" fmla="*/ 0 w 28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0" y="0"/>
                  </a:moveTo>
                  <a:cubicBezTo>
                    <a:pt x="10" y="10"/>
                    <a:pt x="20" y="20"/>
                    <a:pt x="28" y="28"/>
                  </a:cubicBezTo>
                  <a:cubicBezTo>
                    <a:pt x="20" y="36"/>
                    <a:pt x="10" y="46"/>
                    <a:pt x="0" y="56"/>
                  </a:cubicBezTo>
                  <a:cubicBezTo>
                    <a:pt x="0" y="37"/>
                    <a:pt x="0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9" name="Freeform 14"/>
            <p:cNvSpPr>
              <a:spLocks/>
            </p:cNvSpPr>
            <p:nvPr userDrawn="1"/>
          </p:nvSpPr>
          <p:spPr bwMode="auto">
            <a:xfrm>
              <a:off x="8918575" y="7115175"/>
              <a:ext cx="85725" cy="109537"/>
            </a:xfrm>
            <a:custGeom>
              <a:avLst/>
              <a:gdLst>
                <a:gd name="T0" fmla="*/ 28 w 28"/>
                <a:gd name="T1" fmla="*/ 56 h 56"/>
                <a:gd name="T2" fmla="*/ 0 w 28"/>
                <a:gd name="T3" fmla="*/ 28 h 56"/>
                <a:gd name="T4" fmla="*/ 28 w 28"/>
                <a:gd name="T5" fmla="*/ 0 h 56"/>
                <a:gd name="T6" fmla="*/ 28 w 2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6">
                  <a:moveTo>
                    <a:pt x="28" y="56"/>
                  </a:moveTo>
                  <a:cubicBezTo>
                    <a:pt x="18" y="46"/>
                    <a:pt x="8" y="36"/>
                    <a:pt x="0" y="28"/>
                  </a:cubicBezTo>
                  <a:cubicBezTo>
                    <a:pt x="8" y="20"/>
                    <a:pt x="18" y="10"/>
                    <a:pt x="28" y="0"/>
                  </a:cubicBezTo>
                  <a:cubicBezTo>
                    <a:pt x="28" y="18"/>
                    <a:pt x="28" y="37"/>
                    <a:pt x="2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0" name="Freeform 15"/>
            <p:cNvSpPr>
              <a:spLocks/>
            </p:cNvSpPr>
            <p:nvPr userDrawn="1"/>
          </p:nvSpPr>
          <p:spPr bwMode="auto">
            <a:xfrm>
              <a:off x="133350" y="992028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1" name="Freeform 16"/>
            <p:cNvSpPr>
              <a:spLocks/>
            </p:cNvSpPr>
            <p:nvPr userDrawn="1"/>
          </p:nvSpPr>
          <p:spPr bwMode="auto">
            <a:xfrm>
              <a:off x="133350" y="6573838"/>
              <a:ext cx="52388" cy="77787"/>
            </a:xfrm>
            <a:custGeom>
              <a:avLst/>
              <a:gdLst>
                <a:gd name="T0" fmla="*/ 0 w 17"/>
                <a:gd name="T1" fmla="*/ 0 h 40"/>
                <a:gd name="T2" fmla="*/ 15 w 17"/>
                <a:gd name="T3" fmla="*/ 25 h 40"/>
                <a:gd name="T4" fmla="*/ 17 w 17"/>
                <a:gd name="T5" fmla="*/ 15 h 40"/>
                <a:gd name="T6" fmla="*/ 0 w 17"/>
                <a:gd name="T7" fmla="*/ 40 h 40"/>
                <a:gd name="T8" fmla="*/ 0 w 17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0" y="0"/>
                  </a:moveTo>
                  <a:cubicBezTo>
                    <a:pt x="5" y="8"/>
                    <a:pt x="10" y="16"/>
                    <a:pt x="15" y="25"/>
                  </a:cubicBezTo>
                  <a:cubicBezTo>
                    <a:pt x="15" y="21"/>
                    <a:pt x="16" y="18"/>
                    <a:pt x="17" y="15"/>
                  </a:cubicBezTo>
                  <a:cubicBezTo>
                    <a:pt x="11" y="23"/>
                    <a:pt x="5" y="31"/>
                    <a:pt x="0" y="40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2" name="Freeform 17"/>
            <p:cNvSpPr>
              <a:spLocks/>
            </p:cNvSpPr>
            <p:nvPr userDrawn="1"/>
          </p:nvSpPr>
          <p:spPr bwMode="auto">
            <a:xfrm>
              <a:off x="8951913" y="657383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1"/>
                    <a:pt x="0" y="25"/>
                  </a:cubicBezTo>
                  <a:cubicBezTo>
                    <a:pt x="6" y="16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3" name="Freeform 18"/>
            <p:cNvSpPr>
              <a:spLocks/>
            </p:cNvSpPr>
            <p:nvPr userDrawn="1"/>
          </p:nvSpPr>
          <p:spPr bwMode="auto">
            <a:xfrm>
              <a:off x="8951913" y="9920288"/>
              <a:ext cx="52388" cy="77787"/>
            </a:xfrm>
            <a:custGeom>
              <a:avLst/>
              <a:gdLst>
                <a:gd name="T0" fmla="*/ 17 w 17"/>
                <a:gd name="T1" fmla="*/ 40 h 40"/>
                <a:gd name="T2" fmla="*/ 2 w 17"/>
                <a:gd name="T3" fmla="*/ 15 h 40"/>
                <a:gd name="T4" fmla="*/ 0 w 17"/>
                <a:gd name="T5" fmla="*/ 25 h 40"/>
                <a:gd name="T6" fmla="*/ 17 w 17"/>
                <a:gd name="T7" fmla="*/ 0 h 40"/>
                <a:gd name="T8" fmla="*/ 17 w 1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0">
                  <a:moveTo>
                    <a:pt x="17" y="40"/>
                  </a:moveTo>
                  <a:cubicBezTo>
                    <a:pt x="12" y="31"/>
                    <a:pt x="7" y="23"/>
                    <a:pt x="2" y="15"/>
                  </a:cubicBezTo>
                  <a:cubicBezTo>
                    <a:pt x="1" y="18"/>
                    <a:pt x="1" y="22"/>
                    <a:pt x="0" y="25"/>
                  </a:cubicBezTo>
                  <a:cubicBezTo>
                    <a:pt x="6" y="17"/>
                    <a:pt x="11" y="8"/>
                    <a:pt x="17" y="0"/>
                  </a:cubicBezTo>
                  <a:cubicBezTo>
                    <a:pt x="17" y="13"/>
                    <a:pt x="17" y="26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4" name="Freeform 19"/>
            <p:cNvSpPr>
              <a:spLocks/>
            </p:cNvSpPr>
            <p:nvPr userDrawn="1"/>
          </p:nvSpPr>
          <p:spPr bwMode="auto">
            <a:xfrm>
              <a:off x="3795713" y="7800975"/>
              <a:ext cx="655638" cy="411162"/>
            </a:xfrm>
            <a:custGeom>
              <a:avLst/>
              <a:gdLst>
                <a:gd name="T0" fmla="*/ 213 w 213"/>
                <a:gd name="T1" fmla="*/ 106 h 212"/>
                <a:gd name="T2" fmla="*/ 107 w 213"/>
                <a:gd name="T3" fmla="*/ 212 h 212"/>
                <a:gd name="T4" fmla="*/ 0 w 213"/>
                <a:gd name="T5" fmla="*/ 106 h 212"/>
                <a:gd name="T6" fmla="*/ 106 w 213"/>
                <a:gd name="T7" fmla="*/ 0 h 212"/>
                <a:gd name="T8" fmla="*/ 213 w 213"/>
                <a:gd name="T9" fmla="*/ 10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212">
                  <a:moveTo>
                    <a:pt x="213" y="106"/>
                  </a:moveTo>
                  <a:cubicBezTo>
                    <a:pt x="150" y="114"/>
                    <a:pt x="115" y="148"/>
                    <a:pt x="107" y="212"/>
                  </a:cubicBezTo>
                  <a:cubicBezTo>
                    <a:pt x="98" y="149"/>
                    <a:pt x="64" y="113"/>
                    <a:pt x="0" y="106"/>
                  </a:cubicBezTo>
                  <a:cubicBezTo>
                    <a:pt x="62" y="97"/>
                    <a:pt x="98" y="64"/>
                    <a:pt x="106" y="0"/>
                  </a:cubicBezTo>
                  <a:cubicBezTo>
                    <a:pt x="116" y="62"/>
                    <a:pt x="150" y="98"/>
                    <a:pt x="213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5" name="Freeform 20"/>
            <p:cNvSpPr>
              <a:spLocks/>
            </p:cNvSpPr>
            <p:nvPr userDrawn="1"/>
          </p:nvSpPr>
          <p:spPr bwMode="auto">
            <a:xfrm>
              <a:off x="4683125" y="7799388"/>
              <a:ext cx="658813" cy="412750"/>
            </a:xfrm>
            <a:custGeom>
              <a:avLst/>
              <a:gdLst>
                <a:gd name="T0" fmla="*/ 214 w 214"/>
                <a:gd name="T1" fmla="*/ 106 h 213"/>
                <a:gd name="T2" fmla="*/ 106 w 214"/>
                <a:gd name="T3" fmla="*/ 213 h 213"/>
                <a:gd name="T4" fmla="*/ 0 w 214"/>
                <a:gd name="T5" fmla="*/ 107 h 213"/>
                <a:gd name="T6" fmla="*/ 107 w 214"/>
                <a:gd name="T7" fmla="*/ 0 h 213"/>
                <a:gd name="T8" fmla="*/ 214 w 214"/>
                <a:gd name="T9" fmla="*/ 1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">
                  <a:moveTo>
                    <a:pt x="214" y="106"/>
                  </a:moveTo>
                  <a:cubicBezTo>
                    <a:pt x="141" y="123"/>
                    <a:pt x="124" y="141"/>
                    <a:pt x="106" y="213"/>
                  </a:cubicBezTo>
                  <a:cubicBezTo>
                    <a:pt x="98" y="151"/>
                    <a:pt x="65" y="115"/>
                    <a:pt x="0" y="107"/>
                  </a:cubicBezTo>
                  <a:cubicBezTo>
                    <a:pt x="63" y="98"/>
                    <a:pt x="99" y="64"/>
                    <a:pt x="107" y="0"/>
                  </a:cubicBezTo>
                  <a:cubicBezTo>
                    <a:pt x="115" y="64"/>
                    <a:pt x="151" y="99"/>
                    <a:pt x="214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6" name="Freeform 21"/>
            <p:cNvSpPr>
              <a:spLocks/>
            </p:cNvSpPr>
            <p:nvPr userDrawn="1"/>
          </p:nvSpPr>
          <p:spPr bwMode="auto">
            <a:xfrm>
              <a:off x="4683125" y="8366125"/>
              <a:ext cx="639763" cy="392112"/>
            </a:xfrm>
            <a:custGeom>
              <a:avLst/>
              <a:gdLst>
                <a:gd name="T0" fmla="*/ 0 w 208"/>
                <a:gd name="T1" fmla="*/ 102 h 202"/>
                <a:gd name="T2" fmla="*/ 104 w 208"/>
                <a:gd name="T3" fmla="*/ 0 h 202"/>
                <a:gd name="T4" fmla="*/ 139 w 208"/>
                <a:gd name="T5" fmla="*/ 67 h 202"/>
                <a:gd name="T6" fmla="*/ 208 w 208"/>
                <a:gd name="T7" fmla="*/ 99 h 202"/>
                <a:gd name="T8" fmla="*/ 141 w 208"/>
                <a:gd name="T9" fmla="*/ 136 h 202"/>
                <a:gd name="T10" fmla="*/ 104 w 208"/>
                <a:gd name="T11" fmla="*/ 202 h 202"/>
                <a:gd name="T12" fmla="*/ 0 w 208"/>
                <a:gd name="T13" fmla="*/ 1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202">
                  <a:moveTo>
                    <a:pt x="0" y="102"/>
                  </a:moveTo>
                  <a:cubicBezTo>
                    <a:pt x="64" y="93"/>
                    <a:pt x="98" y="59"/>
                    <a:pt x="104" y="0"/>
                  </a:cubicBezTo>
                  <a:cubicBezTo>
                    <a:pt x="115" y="21"/>
                    <a:pt x="124" y="47"/>
                    <a:pt x="139" y="67"/>
                  </a:cubicBezTo>
                  <a:cubicBezTo>
                    <a:pt x="156" y="90"/>
                    <a:pt x="184" y="97"/>
                    <a:pt x="208" y="99"/>
                  </a:cubicBezTo>
                  <a:cubicBezTo>
                    <a:pt x="187" y="110"/>
                    <a:pt x="159" y="118"/>
                    <a:pt x="141" y="136"/>
                  </a:cubicBezTo>
                  <a:cubicBezTo>
                    <a:pt x="123" y="153"/>
                    <a:pt x="115" y="181"/>
                    <a:pt x="104" y="202"/>
                  </a:cubicBezTo>
                  <a:cubicBezTo>
                    <a:pt x="98" y="145"/>
                    <a:pt x="64" y="110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7" name="Freeform 22"/>
            <p:cNvSpPr>
              <a:spLocks/>
            </p:cNvSpPr>
            <p:nvPr userDrawn="1"/>
          </p:nvSpPr>
          <p:spPr bwMode="auto">
            <a:xfrm>
              <a:off x="3795713" y="8356600"/>
              <a:ext cx="658813" cy="414337"/>
            </a:xfrm>
            <a:custGeom>
              <a:avLst/>
              <a:gdLst>
                <a:gd name="T0" fmla="*/ 214 w 214"/>
                <a:gd name="T1" fmla="*/ 107 h 214"/>
                <a:gd name="T2" fmla="*/ 107 w 214"/>
                <a:gd name="T3" fmla="*/ 214 h 214"/>
                <a:gd name="T4" fmla="*/ 0 w 214"/>
                <a:gd name="T5" fmla="*/ 107 h 214"/>
                <a:gd name="T6" fmla="*/ 106 w 214"/>
                <a:gd name="T7" fmla="*/ 0 h 214"/>
                <a:gd name="T8" fmla="*/ 214 w 214"/>
                <a:gd name="T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214" y="107"/>
                  </a:moveTo>
                  <a:cubicBezTo>
                    <a:pt x="150" y="115"/>
                    <a:pt x="115" y="150"/>
                    <a:pt x="107" y="214"/>
                  </a:cubicBezTo>
                  <a:cubicBezTo>
                    <a:pt x="98" y="151"/>
                    <a:pt x="64" y="114"/>
                    <a:pt x="0" y="107"/>
                  </a:cubicBezTo>
                  <a:cubicBezTo>
                    <a:pt x="62" y="98"/>
                    <a:pt x="99" y="65"/>
                    <a:pt x="106" y="0"/>
                  </a:cubicBezTo>
                  <a:cubicBezTo>
                    <a:pt x="115" y="63"/>
                    <a:pt x="150" y="99"/>
                    <a:pt x="214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8" name="Freeform 23"/>
            <p:cNvSpPr>
              <a:spLocks/>
            </p:cNvSpPr>
            <p:nvPr userDrawn="1"/>
          </p:nvSpPr>
          <p:spPr bwMode="auto">
            <a:xfrm>
              <a:off x="4238625" y="8072438"/>
              <a:ext cx="671513" cy="417512"/>
            </a:xfrm>
            <a:custGeom>
              <a:avLst/>
              <a:gdLst>
                <a:gd name="T0" fmla="*/ 107 w 218"/>
                <a:gd name="T1" fmla="*/ 216 h 216"/>
                <a:gd name="T2" fmla="*/ 0 w 218"/>
                <a:gd name="T3" fmla="*/ 110 h 216"/>
                <a:gd name="T4" fmla="*/ 105 w 218"/>
                <a:gd name="T5" fmla="*/ 0 h 216"/>
                <a:gd name="T6" fmla="*/ 218 w 218"/>
                <a:gd name="T7" fmla="*/ 111 h 216"/>
                <a:gd name="T8" fmla="*/ 107 w 2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6">
                  <a:moveTo>
                    <a:pt x="107" y="216"/>
                  </a:moveTo>
                  <a:cubicBezTo>
                    <a:pt x="98" y="153"/>
                    <a:pt x="64" y="118"/>
                    <a:pt x="0" y="110"/>
                  </a:cubicBezTo>
                  <a:cubicBezTo>
                    <a:pt x="63" y="102"/>
                    <a:pt x="99" y="67"/>
                    <a:pt x="105" y="0"/>
                  </a:cubicBezTo>
                  <a:cubicBezTo>
                    <a:pt x="135" y="86"/>
                    <a:pt x="136" y="87"/>
                    <a:pt x="218" y="111"/>
                  </a:cubicBezTo>
                  <a:cubicBezTo>
                    <a:pt x="150" y="118"/>
                    <a:pt x="115" y="152"/>
                    <a:pt x="107" y="2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9" name="Freeform 24"/>
            <p:cNvSpPr>
              <a:spLocks/>
            </p:cNvSpPr>
            <p:nvPr userDrawn="1"/>
          </p:nvSpPr>
          <p:spPr bwMode="auto">
            <a:xfrm>
              <a:off x="3376613" y="8091488"/>
              <a:ext cx="609600" cy="385762"/>
            </a:xfrm>
            <a:custGeom>
              <a:avLst/>
              <a:gdLst>
                <a:gd name="T0" fmla="*/ 0 w 198"/>
                <a:gd name="T1" fmla="*/ 100 h 199"/>
                <a:gd name="T2" fmla="*/ 99 w 198"/>
                <a:gd name="T3" fmla="*/ 0 h 199"/>
                <a:gd name="T4" fmla="*/ 198 w 198"/>
                <a:gd name="T5" fmla="*/ 100 h 199"/>
                <a:gd name="T6" fmla="*/ 99 w 198"/>
                <a:gd name="T7" fmla="*/ 199 h 199"/>
                <a:gd name="T8" fmla="*/ 0 w 198"/>
                <a:gd name="T9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9">
                  <a:moveTo>
                    <a:pt x="0" y="100"/>
                  </a:moveTo>
                  <a:cubicBezTo>
                    <a:pt x="58" y="91"/>
                    <a:pt x="90" y="59"/>
                    <a:pt x="99" y="0"/>
                  </a:cubicBezTo>
                  <a:cubicBezTo>
                    <a:pt x="107" y="59"/>
                    <a:pt x="139" y="91"/>
                    <a:pt x="198" y="100"/>
                  </a:cubicBezTo>
                  <a:cubicBezTo>
                    <a:pt x="140" y="108"/>
                    <a:pt x="107" y="140"/>
                    <a:pt x="99" y="199"/>
                  </a:cubicBezTo>
                  <a:cubicBezTo>
                    <a:pt x="90" y="142"/>
                    <a:pt x="59" y="107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0" name="Freeform 25"/>
            <p:cNvSpPr>
              <a:spLocks/>
            </p:cNvSpPr>
            <p:nvPr userDrawn="1"/>
          </p:nvSpPr>
          <p:spPr bwMode="auto">
            <a:xfrm>
              <a:off x="5164138" y="8105775"/>
              <a:ext cx="593725" cy="371475"/>
            </a:xfrm>
            <a:custGeom>
              <a:avLst/>
              <a:gdLst>
                <a:gd name="T0" fmla="*/ 193 w 193"/>
                <a:gd name="T1" fmla="*/ 94 h 192"/>
                <a:gd name="T2" fmla="*/ 95 w 193"/>
                <a:gd name="T3" fmla="*/ 192 h 192"/>
                <a:gd name="T4" fmla="*/ 0 w 193"/>
                <a:gd name="T5" fmla="*/ 95 h 192"/>
                <a:gd name="T6" fmla="*/ 63 w 193"/>
                <a:gd name="T7" fmla="*/ 60 h 192"/>
                <a:gd name="T8" fmla="*/ 96 w 193"/>
                <a:gd name="T9" fmla="*/ 0 h 192"/>
                <a:gd name="T10" fmla="*/ 193 w 193"/>
                <a:gd name="T11" fmla="*/ 9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192">
                  <a:moveTo>
                    <a:pt x="193" y="94"/>
                  </a:moveTo>
                  <a:cubicBezTo>
                    <a:pt x="135" y="101"/>
                    <a:pt x="103" y="133"/>
                    <a:pt x="95" y="192"/>
                  </a:cubicBezTo>
                  <a:cubicBezTo>
                    <a:pt x="86" y="134"/>
                    <a:pt x="55" y="101"/>
                    <a:pt x="0" y="95"/>
                  </a:cubicBezTo>
                  <a:cubicBezTo>
                    <a:pt x="20" y="85"/>
                    <a:pt x="46" y="77"/>
                    <a:pt x="63" y="60"/>
                  </a:cubicBezTo>
                  <a:cubicBezTo>
                    <a:pt x="79" y="44"/>
                    <a:pt x="87" y="18"/>
                    <a:pt x="96" y="0"/>
                  </a:cubicBezTo>
                  <a:cubicBezTo>
                    <a:pt x="112" y="65"/>
                    <a:pt x="134" y="78"/>
                    <a:pt x="19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1" name="Freeform 26"/>
            <p:cNvSpPr>
              <a:spLocks/>
            </p:cNvSpPr>
            <p:nvPr userDrawn="1"/>
          </p:nvSpPr>
          <p:spPr bwMode="auto">
            <a:xfrm>
              <a:off x="4276725" y="7542213"/>
              <a:ext cx="584200" cy="369887"/>
            </a:xfrm>
            <a:custGeom>
              <a:avLst/>
              <a:gdLst>
                <a:gd name="T0" fmla="*/ 190 w 190"/>
                <a:gd name="T1" fmla="*/ 96 h 191"/>
                <a:gd name="T2" fmla="*/ 95 w 190"/>
                <a:gd name="T3" fmla="*/ 191 h 191"/>
                <a:gd name="T4" fmla="*/ 0 w 190"/>
                <a:gd name="T5" fmla="*/ 96 h 191"/>
                <a:gd name="T6" fmla="*/ 95 w 190"/>
                <a:gd name="T7" fmla="*/ 0 h 191"/>
                <a:gd name="T8" fmla="*/ 190 w 190"/>
                <a:gd name="T9" fmla="*/ 9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90" y="96"/>
                  </a:moveTo>
                  <a:cubicBezTo>
                    <a:pt x="134" y="104"/>
                    <a:pt x="102" y="134"/>
                    <a:pt x="95" y="191"/>
                  </a:cubicBezTo>
                  <a:cubicBezTo>
                    <a:pt x="87" y="135"/>
                    <a:pt x="56" y="103"/>
                    <a:pt x="0" y="96"/>
                  </a:cubicBezTo>
                  <a:cubicBezTo>
                    <a:pt x="55" y="88"/>
                    <a:pt x="88" y="57"/>
                    <a:pt x="95" y="0"/>
                  </a:cubicBezTo>
                  <a:cubicBezTo>
                    <a:pt x="103" y="57"/>
                    <a:pt x="134" y="88"/>
                    <a:pt x="190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2" name="Freeform 27"/>
            <p:cNvSpPr>
              <a:spLocks/>
            </p:cNvSpPr>
            <p:nvPr userDrawn="1"/>
          </p:nvSpPr>
          <p:spPr bwMode="auto">
            <a:xfrm>
              <a:off x="4276725" y="8659813"/>
              <a:ext cx="581025" cy="373062"/>
            </a:xfrm>
            <a:custGeom>
              <a:avLst/>
              <a:gdLst>
                <a:gd name="T0" fmla="*/ 189 w 189"/>
                <a:gd name="T1" fmla="*/ 94 h 193"/>
                <a:gd name="T2" fmla="*/ 94 w 189"/>
                <a:gd name="T3" fmla="*/ 193 h 193"/>
                <a:gd name="T4" fmla="*/ 0 w 189"/>
                <a:gd name="T5" fmla="*/ 95 h 193"/>
                <a:gd name="T6" fmla="*/ 95 w 189"/>
                <a:gd name="T7" fmla="*/ 0 h 193"/>
                <a:gd name="T8" fmla="*/ 189 w 189"/>
                <a:gd name="T9" fmla="*/ 9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93">
                  <a:moveTo>
                    <a:pt x="189" y="94"/>
                  </a:moveTo>
                  <a:cubicBezTo>
                    <a:pt x="127" y="109"/>
                    <a:pt x="115" y="121"/>
                    <a:pt x="94" y="193"/>
                  </a:cubicBezTo>
                  <a:cubicBezTo>
                    <a:pt x="87" y="134"/>
                    <a:pt x="56" y="102"/>
                    <a:pt x="0" y="95"/>
                  </a:cubicBezTo>
                  <a:cubicBezTo>
                    <a:pt x="55" y="87"/>
                    <a:pt x="87" y="56"/>
                    <a:pt x="95" y="0"/>
                  </a:cubicBezTo>
                  <a:cubicBezTo>
                    <a:pt x="103" y="56"/>
                    <a:pt x="133" y="87"/>
                    <a:pt x="189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3" name="Freeform 28"/>
            <p:cNvSpPr>
              <a:spLocks/>
            </p:cNvSpPr>
            <p:nvPr userDrawn="1"/>
          </p:nvSpPr>
          <p:spPr bwMode="auto">
            <a:xfrm>
              <a:off x="5607050" y="8388350"/>
              <a:ext cx="579438" cy="352425"/>
            </a:xfrm>
            <a:custGeom>
              <a:avLst/>
              <a:gdLst>
                <a:gd name="T0" fmla="*/ 95 w 188"/>
                <a:gd name="T1" fmla="*/ 0 h 182"/>
                <a:gd name="T2" fmla="*/ 188 w 188"/>
                <a:gd name="T3" fmla="*/ 90 h 182"/>
                <a:gd name="T4" fmla="*/ 95 w 188"/>
                <a:gd name="T5" fmla="*/ 182 h 182"/>
                <a:gd name="T6" fmla="*/ 0 w 188"/>
                <a:gd name="T7" fmla="*/ 91 h 182"/>
                <a:gd name="T8" fmla="*/ 95 w 188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2">
                  <a:moveTo>
                    <a:pt x="95" y="0"/>
                  </a:moveTo>
                  <a:cubicBezTo>
                    <a:pt x="104" y="53"/>
                    <a:pt x="133" y="83"/>
                    <a:pt x="188" y="90"/>
                  </a:cubicBezTo>
                  <a:cubicBezTo>
                    <a:pt x="135" y="99"/>
                    <a:pt x="103" y="127"/>
                    <a:pt x="95" y="182"/>
                  </a:cubicBezTo>
                  <a:cubicBezTo>
                    <a:pt x="86" y="128"/>
                    <a:pt x="55" y="98"/>
                    <a:pt x="0" y="91"/>
                  </a:cubicBezTo>
                  <a:cubicBezTo>
                    <a:pt x="54" y="83"/>
                    <a:pt x="86" y="55"/>
                    <a:pt x="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4" name="Freeform 29"/>
            <p:cNvSpPr>
              <a:spLocks/>
            </p:cNvSpPr>
            <p:nvPr userDrawn="1"/>
          </p:nvSpPr>
          <p:spPr bwMode="auto">
            <a:xfrm>
              <a:off x="2946400" y="8386763"/>
              <a:ext cx="574675" cy="354012"/>
            </a:xfrm>
            <a:custGeom>
              <a:avLst/>
              <a:gdLst>
                <a:gd name="T0" fmla="*/ 187 w 187"/>
                <a:gd name="T1" fmla="*/ 92 h 183"/>
                <a:gd name="T2" fmla="*/ 95 w 187"/>
                <a:gd name="T3" fmla="*/ 183 h 183"/>
                <a:gd name="T4" fmla="*/ 0 w 187"/>
                <a:gd name="T5" fmla="*/ 92 h 183"/>
                <a:gd name="T6" fmla="*/ 95 w 187"/>
                <a:gd name="T7" fmla="*/ 0 h 183"/>
                <a:gd name="T8" fmla="*/ 187 w 187"/>
                <a:gd name="T9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3">
                  <a:moveTo>
                    <a:pt x="187" y="92"/>
                  </a:moveTo>
                  <a:cubicBezTo>
                    <a:pt x="134" y="100"/>
                    <a:pt x="104" y="129"/>
                    <a:pt x="95" y="183"/>
                  </a:cubicBezTo>
                  <a:cubicBezTo>
                    <a:pt x="86" y="129"/>
                    <a:pt x="55" y="98"/>
                    <a:pt x="0" y="92"/>
                  </a:cubicBezTo>
                  <a:cubicBezTo>
                    <a:pt x="54" y="84"/>
                    <a:pt x="86" y="55"/>
                    <a:pt x="95" y="0"/>
                  </a:cubicBezTo>
                  <a:cubicBezTo>
                    <a:pt x="104" y="54"/>
                    <a:pt x="133" y="84"/>
                    <a:pt x="187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5" name="Freeform 30"/>
            <p:cNvSpPr>
              <a:spLocks/>
            </p:cNvSpPr>
            <p:nvPr userDrawn="1"/>
          </p:nvSpPr>
          <p:spPr bwMode="auto">
            <a:xfrm>
              <a:off x="2957513" y="7827963"/>
              <a:ext cx="563563" cy="347662"/>
            </a:xfrm>
            <a:custGeom>
              <a:avLst/>
              <a:gdLst>
                <a:gd name="T0" fmla="*/ 0 w 183"/>
                <a:gd name="T1" fmla="*/ 89 h 179"/>
                <a:gd name="T2" fmla="*/ 91 w 183"/>
                <a:gd name="T3" fmla="*/ 0 h 179"/>
                <a:gd name="T4" fmla="*/ 183 w 183"/>
                <a:gd name="T5" fmla="*/ 92 h 179"/>
                <a:gd name="T6" fmla="*/ 93 w 183"/>
                <a:gd name="T7" fmla="*/ 179 h 179"/>
                <a:gd name="T8" fmla="*/ 60 w 183"/>
                <a:gd name="T9" fmla="*/ 121 h 179"/>
                <a:gd name="T10" fmla="*/ 0 w 183"/>
                <a:gd name="T1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79">
                  <a:moveTo>
                    <a:pt x="0" y="89"/>
                  </a:moveTo>
                  <a:cubicBezTo>
                    <a:pt x="51" y="85"/>
                    <a:pt x="82" y="55"/>
                    <a:pt x="91" y="0"/>
                  </a:cubicBezTo>
                  <a:cubicBezTo>
                    <a:pt x="99" y="54"/>
                    <a:pt x="130" y="84"/>
                    <a:pt x="183" y="92"/>
                  </a:cubicBezTo>
                  <a:cubicBezTo>
                    <a:pt x="130" y="100"/>
                    <a:pt x="99" y="129"/>
                    <a:pt x="93" y="179"/>
                  </a:cubicBezTo>
                  <a:cubicBezTo>
                    <a:pt x="83" y="160"/>
                    <a:pt x="75" y="136"/>
                    <a:pt x="60" y="121"/>
                  </a:cubicBezTo>
                  <a:cubicBezTo>
                    <a:pt x="44" y="106"/>
                    <a:pt x="20" y="99"/>
                    <a:pt x="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6" name="Freeform 31"/>
            <p:cNvSpPr>
              <a:spLocks/>
            </p:cNvSpPr>
            <p:nvPr userDrawn="1"/>
          </p:nvSpPr>
          <p:spPr bwMode="auto">
            <a:xfrm>
              <a:off x="5607050" y="7827963"/>
              <a:ext cx="585788" cy="361950"/>
            </a:xfrm>
            <a:custGeom>
              <a:avLst/>
              <a:gdLst>
                <a:gd name="T0" fmla="*/ 190 w 190"/>
                <a:gd name="T1" fmla="*/ 89 h 187"/>
                <a:gd name="T2" fmla="*/ 94 w 190"/>
                <a:gd name="T3" fmla="*/ 187 h 187"/>
                <a:gd name="T4" fmla="*/ 0 w 190"/>
                <a:gd name="T5" fmla="*/ 92 h 187"/>
                <a:gd name="T6" fmla="*/ 94 w 190"/>
                <a:gd name="T7" fmla="*/ 0 h 187"/>
                <a:gd name="T8" fmla="*/ 190 w 190"/>
                <a:gd name="T9" fmla="*/ 8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87">
                  <a:moveTo>
                    <a:pt x="190" y="89"/>
                  </a:moveTo>
                  <a:cubicBezTo>
                    <a:pt x="114" y="121"/>
                    <a:pt x="114" y="121"/>
                    <a:pt x="94" y="187"/>
                  </a:cubicBezTo>
                  <a:cubicBezTo>
                    <a:pt x="86" y="129"/>
                    <a:pt x="55" y="99"/>
                    <a:pt x="0" y="92"/>
                  </a:cubicBezTo>
                  <a:cubicBezTo>
                    <a:pt x="54" y="84"/>
                    <a:pt x="86" y="56"/>
                    <a:pt x="94" y="0"/>
                  </a:cubicBezTo>
                  <a:cubicBezTo>
                    <a:pt x="104" y="53"/>
                    <a:pt x="132" y="85"/>
                    <a:pt x="190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7" name="Freeform 32"/>
            <p:cNvSpPr>
              <a:spLocks/>
            </p:cNvSpPr>
            <p:nvPr userDrawn="1"/>
          </p:nvSpPr>
          <p:spPr bwMode="auto">
            <a:xfrm>
              <a:off x="5181600" y="8678863"/>
              <a:ext cx="533400" cy="334962"/>
            </a:xfrm>
            <a:custGeom>
              <a:avLst/>
              <a:gdLst>
                <a:gd name="T0" fmla="*/ 173 w 173"/>
                <a:gd name="T1" fmla="*/ 87 h 173"/>
                <a:gd name="T2" fmla="*/ 89 w 173"/>
                <a:gd name="T3" fmla="*/ 173 h 173"/>
                <a:gd name="T4" fmla="*/ 0 w 173"/>
                <a:gd name="T5" fmla="*/ 85 h 173"/>
                <a:gd name="T6" fmla="*/ 87 w 173"/>
                <a:gd name="T7" fmla="*/ 0 h 173"/>
                <a:gd name="T8" fmla="*/ 118 w 173"/>
                <a:gd name="T9" fmla="*/ 56 h 173"/>
                <a:gd name="T10" fmla="*/ 173 w 173"/>
                <a:gd name="T11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73">
                  <a:moveTo>
                    <a:pt x="173" y="87"/>
                  </a:moveTo>
                  <a:cubicBezTo>
                    <a:pt x="125" y="93"/>
                    <a:pt x="97" y="122"/>
                    <a:pt x="89" y="173"/>
                  </a:cubicBezTo>
                  <a:cubicBezTo>
                    <a:pt x="80" y="122"/>
                    <a:pt x="53" y="92"/>
                    <a:pt x="0" y="85"/>
                  </a:cubicBezTo>
                  <a:cubicBezTo>
                    <a:pt x="51" y="77"/>
                    <a:pt x="81" y="48"/>
                    <a:pt x="87" y="0"/>
                  </a:cubicBezTo>
                  <a:cubicBezTo>
                    <a:pt x="96" y="19"/>
                    <a:pt x="103" y="41"/>
                    <a:pt x="118" y="56"/>
                  </a:cubicBezTo>
                  <a:cubicBezTo>
                    <a:pt x="132" y="70"/>
                    <a:pt x="155" y="77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8" name="Freeform 33"/>
            <p:cNvSpPr>
              <a:spLocks/>
            </p:cNvSpPr>
            <p:nvPr userDrawn="1"/>
          </p:nvSpPr>
          <p:spPr bwMode="auto">
            <a:xfrm>
              <a:off x="3408363" y="7556500"/>
              <a:ext cx="544513" cy="341312"/>
            </a:xfrm>
            <a:custGeom>
              <a:avLst/>
              <a:gdLst>
                <a:gd name="T0" fmla="*/ 89 w 177"/>
                <a:gd name="T1" fmla="*/ 0 h 176"/>
                <a:gd name="T2" fmla="*/ 177 w 177"/>
                <a:gd name="T3" fmla="*/ 88 h 176"/>
                <a:gd name="T4" fmla="*/ 89 w 177"/>
                <a:gd name="T5" fmla="*/ 176 h 176"/>
                <a:gd name="T6" fmla="*/ 0 w 177"/>
                <a:gd name="T7" fmla="*/ 88 h 176"/>
                <a:gd name="T8" fmla="*/ 89 w 177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6">
                  <a:moveTo>
                    <a:pt x="89" y="0"/>
                  </a:moveTo>
                  <a:cubicBezTo>
                    <a:pt x="97" y="51"/>
                    <a:pt x="126" y="80"/>
                    <a:pt x="177" y="88"/>
                  </a:cubicBezTo>
                  <a:cubicBezTo>
                    <a:pt x="126" y="96"/>
                    <a:pt x="97" y="124"/>
                    <a:pt x="89" y="176"/>
                  </a:cubicBezTo>
                  <a:cubicBezTo>
                    <a:pt x="81" y="125"/>
                    <a:pt x="52" y="95"/>
                    <a:pt x="0" y="88"/>
                  </a:cubicBezTo>
                  <a:cubicBezTo>
                    <a:pt x="51" y="80"/>
                    <a:pt x="81" y="52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9" name="Freeform 34"/>
            <p:cNvSpPr>
              <a:spLocks/>
            </p:cNvSpPr>
            <p:nvPr userDrawn="1"/>
          </p:nvSpPr>
          <p:spPr bwMode="auto">
            <a:xfrm>
              <a:off x="5207000" y="7564438"/>
              <a:ext cx="520700" cy="328612"/>
            </a:xfrm>
            <a:custGeom>
              <a:avLst/>
              <a:gdLst>
                <a:gd name="T0" fmla="*/ 83 w 169"/>
                <a:gd name="T1" fmla="*/ 0 h 169"/>
                <a:gd name="T2" fmla="*/ 169 w 169"/>
                <a:gd name="T3" fmla="*/ 83 h 169"/>
                <a:gd name="T4" fmla="*/ 83 w 169"/>
                <a:gd name="T5" fmla="*/ 169 h 169"/>
                <a:gd name="T6" fmla="*/ 52 w 169"/>
                <a:gd name="T7" fmla="*/ 113 h 169"/>
                <a:gd name="T8" fmla="*/ 0 w 169"/>
                <a:gd name="T9" fmla="*/ 84 h 169"/>
                <a:gd name="T10" fmla="*/ 52 w 169"/>
                <a:gd name="T11" fmla="*/ 55 h 169"/>
                <a:gd name="T12" fmla="*/ 83 w 169"/>
                <a:gd name="T1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9">
                  <a:moveTo>
                    <a:pt x="83" y="0"/>
                  </a:moveTo>
                  <a:cubicBezTo>
                    <a:pt x="89" y="47"/>
                    <a:pt x="118" y="76"/>
                    <a:pt x="169" y="83"/>
                  </a:cubicBezTo>
                  <a:cubicBezTo>
                    <a:pt x="119" y="92"/>
                    <a:pt x="89" y="119"/>
                    <a:pt x="83" y="169"/>
                  </a:cubicBezTo>
                  <a:cubicBezTo>
                    <a:pt x="73" y="150"/>
                    <a:pt x="67" y="128"/>
                    <a:pt x="52" y="113"/>
                  </a:cubicBezTo>
                  <a:cubicBezTo>
                    <a:pt x="38" y="99"/>
                    <a:pt x="15" y="92"/>
                    <a:pt x="0" y="84"/>
                  </a:cubicBezTo>
                  <a:cubicBezTo>
                    <a:pt x="14" y="76"/>
                    <a:pt x="37" y="69"/>
                    <a:pt x="52" y="55"/>
                  </a:cubicBezTo>
                  <a:cubicBezTo>
                    <a:pt x="66" y="41"/>
                    <a:pt x="73" y="1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0" name="Freeform 35"/>
            <p:cNvSpPr>
              <a:spLocks/>
            </p:cNvSpPr>
            <p:nvPr userDrawn="1"/>
          </p:nvSpPr>
          <p:spPr bwMode="auto">
            <a:xfrm>
              <a:off x="3408363" y="8678863"/>
              <a:ext cx="519113" cy="325437"/>
            </a:xfrm>
            <a:custGeom>
              <a:avLst/>
              <a:gdLst>
                <a:gd name="T0" fmla="*/ 86 w 169"/>
                <a:gd name="T1" fmla="*/ 168 h 168"/>
                <a:gd name="T2" fmla="*/ 0 w 169"/>
                <a:gd name="T3" fmla="*/ 85 h 168"/>
                <a:gd name="T4" fmla="*/ 86 w 169"/>
                <a:gd name="T5" fmla="*/ 0 h 168"/>
                <a:gd name="T6" fmla="*/ 117 w 169"/>
                <a:gd name="T7" fmla="*/ 55 h 168"/>
                <a:gd name="T8" fmla="*/ 169 w 169"/>
                <a:gd name="T9" fmla="*/ 85 h 168"/>
                <a:gd name="T10" fmla="*/ 118 w 169"/>
                <a:gd name="T11" fmla="*/ 114 h 168"/>
                <a:gd name="T12" fmla="*/ 86 w 169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8">
                  <a:moveTo>
                    <a:pt x="86" y="168"/>
                  </a:moveTo>
                  <a:cubicBezTo>
                    <a:pt x="80" y="122"/>
                    <a:pt x="52" y="93"/>
                    <a:pt x="0" y="85"/>
                  </a:cubicBezTo>
                  <a:cubicBezTo>
                    <a:pt x="51" y="76"/>
                    <a:pt x="81" y="49"/>
                    <a:pt x="86" y="0"/>
                  </a:cubicBezTo>
                  <a:cubicBezTo>
                    <a:pt x="96" y="18"/>
                    <a:pt x="103" y="41"/>
                    <a:pt x="117" y="55"/>
                  </a:cubicBezTo>
                  <a:cubicBezTo>
                    <a:pt x="132" y="70"/>
                    <a:pt x="154" y="77"/>
                    <a:pt x="169" y="85"/>
                  </a:cubicBezTo>
                  <a:cubicBezTo>
                    <a:pt x="155" y="92"/>
                    <a:pt x="133" y="99"/>
                    <a:pt x="118" y="114"/>
                  </a:cubicBezTo>
                  <a:cubicBezTo>
                    <a:pt x="103" y="128"/>
                    <a:pt x="97" y="150"/>
                    <a:pt x="86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1" name="Freeform 36"/>
            <p:cNvSpPr>
              <a:spLocks/>
            </p:cNvSpPr>
            <p:nvPr userDrawn="1"/>
          </p:nvSpPr>
          <p:spPr bwMode="auto">
            <a:xfrm>
              <a:off x="2527300" y="8116888"/>
              <a:ext cx="531813" cy="336550"/>
            </a:xfrm>
            <a:custGeom>
              <a:avLst/>
              <a:gdLst>
                <a:gd name="T0" fmla="*/ 173 w 173"/>
                <a:gd name="T1" fmla="*/ 87 h 174"/>
                <a:gd name="T2" fmla="*/ 87 w 173"/>
                <a:gd name="T3" fmla="*/ 174 h 174"/>
                <a:gd name="T4" fmla="*/ 0 w 173"/>
                <a:gd name="T5" fmla="*/ 87 h 174"/>
                <a:gd name="T6" fmla="*/ 87 w 173"/>
                <a:gd name="T7" fmla="*/ 0 h 174"/>
                <a:gd name="T8" fmla="*/ 173 w 173"/>
                <a:gd name="T9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74">
                  <a:moveTo>
                    <a:pt x="173" y="87"/>
                  </a:moveTo>
                  <a:cubicBezTo>
                    <a:pt x="122" y="94"/>
                    <a:pt x="94" y="123"/>
                    <a:pt x="87" y="174"/>
                  </a:cubicBezTo>
                  <a:cubicBezTo>
                    <a:pt x="79" y="123"/>
                    <a:pt x="52" y="94"/>
                    <a:pt x="0" y="87"/>
                  </a:cubicBezTo>
                  <a:cubicBezTo>
                    <a:pt x="50" y="79"/>
                    <a:pt x="79" y="51"/>
                    <a:pt x="87" y="0"/>
                  </a:cubicBezTo>
                  <a:cubicBezTo>
                    <a:pt x="94" y="50"/>
                    <a:pt x="122" y="79"/>
                    <a:pt x="17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2" name="Freeform 37"/>
            <p:cNvSpPr>
              <a:spLocks/>
            </p:cNvSpPr>
            <p:nvPr userDrawn="1"/>
          </p:nvSpPr>
          <p:spPr bwMode="auto">
            <a:xfrm>
              <a:off x="6075363" y="8123238"/>
              <a:ext cx="511175" cy="320675"/>
            </a:xfrm>
            <a:custGeom>
              <a:avLst/>
              <a:gdLst>
                <a:gd name="T0" fmla="*/ 84 w 166"/>
                <a:gd name="T1" fmla="*/ 166 h 166"/>
                <a:gd name="T2" fmla="*/ 0 w 166"/>
                <a:gd name="T3" fmla="*/ 84 h 166"/>
                <a:gd name="T4" fmla="*/ 84 w 166"/>
                <a:gd name="T5" fmla="*/ 0 h 166"/>
                <a:gd name="T6" fmla="*/ 115 w 166"/>
                <a:gd name="T7" fmla="*/ 56 h 166"/>
                <a:gd name="T8" fmla="*/ 166 w 166"/>
                <a:gd name="T9" fmla="*/ 84 h 166"/>
                <a:gd name="T10" fmla="*/ 116 w 166"/>
                <a:gd name="T11" fmla="*/ 111 h 166"/>
                <a:gd name="T12" fmla="*/ 84 w 166"/>
                <a:gd name="T13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84" y="166"/>
                  </a:moveTo>
                  <a:cubicBezTo>
                    <a:pt x="79" y="119"/>
                    <a:pt x="51" y="91"/>
                    <a:pt x="0" y="84"/>
                  </a:cubicBezTo>
                  <a:cubicBezTo>
                    <a:pt x="50" y="76"/>
                    <a:pt x="79" y="49"/>
                    <a:pt x="84" y="0"/>
                  </a:cubicBezTo>
                  <a:cubicBezTo>
                    <a:pt x="94" y="18"/>
                    <a:pt x="101" y="41"/>
                    <a:pt x="115" y="56"/>
                  </a:cubicBezTo>
                  <a:cubicBezTo>
                    <a:pt x="129" y="70"/>
                    <a:pt x="152" y="76"/>
                    <a:pt x="166" y="84"/>
                  </a:cubicBezTo>
                  <a:cubicBezTo>
                    <a:pt x="152" y="91"/>
                    <a:pt x="130" y="97"/>
                    <a:pt x="116" y="111"/>
                  </a:cubicBezTo>
                  <a:cubicBezTo>
                    <a:pt x="101" y="126"/>
                    <a:pt x="94" y="148"/>
                    <a:pt x="84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3" name="Freeform 38"/>
            <p:cNvSpPr>
              <a:spLocks/>
            </p:cNvSpPr>
            <p:nvPr userDrawn="1"/>
          </p:nvSpPr>
          <p:spPr bwMode="auto">
            <a:xfrm>
              <a:off x="4756150" y="7288213"/>
              <a:ext cx="511175" cy="325437"/>
            </a:xfrm>
            <a:custGeom>
              <a:avLst/>
              <a:gdLst>
                <a:gd name="T0" fmla="*/ 83 w 166"/>
                <a:gd name="T1" fmla="*/ 0 h 168"/>
                <a:gd name="T2" fmla="*/ 166 w 166"/>
                <a:gd name="T3" fmla="*/ 82 h 168"/>
                <a:gd name="T4" fmla="*/ 84 w 166"/>
                <a:gd name="T5" fmla="*/ 168 h 168"/>
                <a:gd name="T6" fmla="*/ 0 w 166"/>
                <a:gd name="T7" fmla="*/ 82 h 168"/>
                <a:gd name="T8" fmla="*/ 83 w 166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8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4" y="168"/>
                  </a:cubicBezTo>
                  <a:cubicBezTo>
                    <a:pt x="59" y="102"/>
                    <a:pt x="54" y="97"/>
                    <a:pt x="0" y="82"/>
                  </a:cubicBezTo>
                  <a:cubicBezTo>
                    <a:pt x="47" y="75"/>
                    <a:pt x="75" y="48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4" name="Freeform 39"/>
            <p:cNvSpPr>
              <a:spLocks/>
            </p:cNvSpPr>
            <p:nvPr userDrawn="1"/>
          </p:nvSpPr>
          <p:spPr bwMode="auto">
            <a:xfrm>
              <a:off x="3867150" y="7286625"/>
              <a:ext cx="514350" cy="322262"/>
            </a:xfrm>
            <a:custGeom>
              <a:avLst/>
              <a:gdLst>
                <a:gd name="T0" fmla="*/ 167 w 167"/>
                <a:gd name="T1" fmla="*/ 84 h 167"/>
                <a:gd name="T2" fmla="*/ 84 w 167"/>
                <a:gd name="T3" fmla="*/ 167 h 167"/>
                <a:gd name="T4" fmla="*/ 0 w 167"/>
                <a:gd name="T5" fmla="*/ 84 h 167"/>
                <a:gd name="T6" fmla="*/ 83 w 167"/>
                <a:gd name="T7" fmla="*/ 0 h 167"/>
                <a:gd name="T8" fmla="*/ 167 w 167"/>
                <a:gd name="T9" fmla="*/ 8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7">
                  <a:moveTo>
                    <a:pt x="167" y="84"/>
                  </a:moveTo>
                  <a:cubicBezTo>
                    <a:pt x="118" y="91"/>
                    <a:pt x="92" y="119"/>
                    <a:pt x="84" y="167"/>
                  </a:cubicBezTo>
                  <a:cubicBezTo>
                    <a:pt x="76" y="119"/>
                    <a:pt x="50" y="91"/>
                    <a:pt x="0" y="84"/>
                  </a:cubicBezTo>
                  <a:cubicBezTo>
                    <a:pt x="48" y="76"/>
                    <a:pt x="77" y="50"/>
                    <a:pt x="83" y="0"/>
                  </a:cubicBezTo>
                  <a:cubicBezTo>
                    <a:pt x="92" y="49"/>
                    <a:pt x="118" y="76"/>
                    <a:pt x="167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5" name="Freeform 40"/>
            <p:cNvSpPr>
              <a:spLocks/>
            </p:cNvSpPr>
            <p:nvPr userDrawn="1"/>
          </p:nvSpPr>
          <p:spPr bwMode="auto">
            <a:xfrm>
              <a:off x="4756150" y="8961438"/>
              <a:ext cx="511175" cy="320675"/>
            </a:xfrm>
            <a:custGeom>
              <a:avLst/>
              <a:gdLst>
                <a:gd name="T0" fmla="*/ 83 w 166"/>
                <a:gd name="T1" fmla="*/ 0 h 166"/>
                <a:gd name="T2" fmla="*/ 166 w 166"/>
                <a:gd name="T3" fmla="*/ 82 h 166"/>
                <a:gd name="T4" fmla="*/ 83 w 166"/>
                <a:gd name="T5" fmla="*/ 166 h 166"/>
                <a:gd name="T6" fmla="*/ 0 w 166"/>
                <a:gd name="T7" fmla="*/ 83 h 166"/>
                <a:gd name="T8" fmla="*/ 83 w 166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91" y="48"/>
                    <a:pt x="117" y="75"/>
                    <a:pt x="166" y="82"/>
                  </a:cubicBezTo>
                  <a:cubicBezTo>
                    <a:pt x="118" y="90"/>
                    <a:pt x="90" y="117"/>
                    <a:pt x="83" y="166"/>
                  </a:cubicBezTo>
                  <a:cubicBezTo>
                    <a:pt x="75" y="118"/>
                    <a:pt x="49" y="90"/>
                    <a:pt x="0" y="83"/>
                  </a:cubicBezTo>
                  <a:cubicBezTo>
                    <a:pt x="47" y="75"/>
                    <a:pt x="76" y="49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6" name="Freeform 41"/>
            <p:cNvSpPr>
              <a:spLocks/>
            </p:cNvSpPr>
            <p:nvPr userDrawn="1"/>
          </p:nvSpPr>
          <p:spPr bwMode="auto">
            <a:xfrm>
              <a:off x="3867150" y="8961438"/>
              <a:ext cx="514350" cy="320675"/>
            </a:xfrm>
            <a:custGeom>
              <a:avLst/>
              <a:gdLst>
                <a:gd name="T0" fmla="*/ 84 w 167"/>
                <a:gd name="T1" fmla="*/ 0 h 166"/>
                <a:gd name="T2" fmla="*/ 167 w 167"/>
                <a:gd name="T3" fmla="*/ 83 h 166"/>
                <a:gd name="T4" fmla="*/ 84 w 167"/>
                <a:gd name="T5" fmla="*/ 166 h 166"/>
                <a:gd name="T6" fmla="*/ 0 w 167"/>
                <a:gd name="T7" fmla="*/ 83 h 166"/>
                <a:gd name="T8" fmla="*/ 84 w 16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6">
                  <a:moveTo>
                    <a:pt x="84" y="0"/>
                  </a:moveTo>
                  <a:cubicBezTo>
                    <a:pt x="91" y="48"/>
                    <a:pt x="118" y="75"/>
                    <a:pt x="167" y="83"/>
                  </a:cubicBezTo>
                  <a:cubicBezTo>
                    <a:pt x="119" y="91"/>
                    <a:pt x="91" y="116"/>
                    <a:pt x="84" y="166"/>
                  </a:cubicBezTo>
                  <a:cubicBezTo>
                    <a:pt x="76" y="118"/>
                    <a:pt x="50" y="90"/>
                    <a:pt x="0" y="83"/>
                  </a:cubicBezTo>
                  <a:cubicBezTo>
                    <a:pt x="48" y="75"/>
                    <a:pt x="76" y="49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7" name="Freeform 42"/>
            <p:cNvSpPr>
              <a:spLocks/>
            </p:cNvSpPr>
            <p:nvPr userDrawn="1"/>
          </p:nvSpPr>
          <p:spPr bwMode="auto">
            <a:xfrm>
              <a:off x="2101850" y="7851775"/>
              <a:ext cx="492125" cy="309562"/>
            </a:xfrm>
            <a:custGeom>
              <a:avLst/>
              <a:gdLst>
                <a:gd name="T0" fmla="*/ 81 w 160"/>
                <a:gd name="T1" fmla="*/ 0 h 160"/>
                <a:gd name="T2" fmla="*/ 160 w 160"/>
                <a:gd name="T3" fmla="*/ 79 h 160"/>
                <a:gd name="T4" fmla="*/ 81 w 160"/>
                <a:gd name="T5" fmla="*/ 160 h 160"/>
                <a:gd name="T6" fmla="*/ 0 w 160"/>
                <a:gd name="T7" fmla="*/ 80 h 160"/>
                <a:gd name="T8" fmla="*/ 81 w 160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0">
                  <a:moveTo>
                    <a:pt x="81" y="0"/>
                  </a:moveTo>
                  <a:cubicBezTo>
                    <a:pt x="89" y="45"/>
                    <a:pt x="113" y="72"/>
                    <a:pt x="160" y="79"/>
                  </a:cubicBezTo>
                  <a:cubicBezTo>
                    <a:pt x="115" y="88"/>
                    <a:pt x="88" y="112"/>
                    <a:pt x="81" y="160"/>
                  </a:cubicBezTo>
                  <a:cubicBezTo>
                    <a:pt x="73" y="115"/>
                    <a:pt x="48" y="86"/>
                    <a:pt x="0" y="80"/>
                  </a:cubicBezTo>
                  <a:cubicBezTo>
                    <a:pt x="47" y="72"/>
                    <a:pt x="73" y="46"/>
                    <a:pt x="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8" name="Freeform 43"/>
            <p:cNvSpPr>
              <a:spLocks/>
            </p:cNvSpPr>
            <p:nvPr userDrawn="1"/>
          </p:nvSpPr>
          <p:spPr bwMode="auto">
            <a:xfrm>
              <a:off x="6540500" y="7854950"/>
              <a:ext cx="482600" cy="306387"/>
            </a:xfrm>
            <a:custGeom>
              <a:avLst/>
              <a:gdLst>
                <a:gd name="T0" fmla="*/ 157 w 157"/>
                <a:gd name="T1" fmla="*/ 80 h 158"/>
                <a:gd name="T2" fmla="*/ 80 w 157"/>
                <a:gd name="T3" fmla="*/ 158 h 158"/>
                <a:gd name="T4" fmla="*/ 0 w 157"/>
                <a:gd name="T5" fmla="*/ 78 h 158"/>
                <a:gd name="T6" fmla="*/ 77 w 157"/>
                <a:gd name="T7" fmla="*/ 0 h 158"/>
                <a:gd name="T8" fmla="*/ 106 w 157"/>
                <a:gd name="T9" fmla="*/ 51 h 158"/>
                <a:gd name="T10" fmla="*/ 157 w 157"/>
                <a:gd name="T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158">
                  <a:moveTo>
                    <a:pt x="157" y="80"/>
                  </a:moveTo>
                  <a:cubicBezTo>
                    <a:pt x="113" y="85"/>
                    <a:pt x="87" y="111"/>
                    <a:pt x="80" y="158"/>
                  </a:cubicBezTo>
                  <a:cubicBezTo>
                    <a:pt x="72" y="112"/>
                    <a:pt x="47" y="85"/>
                    <a:pt x="0" y="78"/>
                  </a:cubicBezTo>
                  <a:cubicBezTo>
                    <a:pt x="45" y="70"/>
                    <a:pt x="72" y="45"/>
                    <a:pt x="77" y="0"/>
                  </a:cubicBezTo>
                  <a:cubicBezTo>
                    <a:pt x="87" y="17"/>
                    <a:pt x="93" y="38"/>
                    <a:pt x="106" y="51"/>
                  </a:cubicBezTo>
                  <a:cubicBezTo>
                    <a:pt x="119" y="64"/>
                    <a:pt x="139" y="70"/>
                    <a:pt x="157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9" name="Freeform 44"/>
            <p:cNvSpPr>
              <a:spLocks/>
            </p:cNvSpPr>
            <p:nvPr userDrawn="1"/>
          </p:nvSpPr>
          <p:spPr bwMode="auto">
            <a:xfrm>
              <a:off x="6540500" y="8408988"/>
              <a:ext cx="492125" cy="314325"/>
            </a:xfrm>
            <a:custGeom>
              <a:avLst/>
              <a:gdLst>
                <a:gd name="T0" fmla="*/ 81 w 160"/>
                <a:gd name="T1" fmla="*/ 162 h 162"/>
                <a:gd name="T2" fmla="*/ 0 w 160"/>
                <a:gd name="T3" fmla="*/ 80 h 162"/>
                <a:gd name="T4" fmla="*/ 79 w 160"/>
                <a:gd name="T5" fmla="*/ 0 h 162"/>
                <a:gd name="T6" fmla="*/ 160 w 160"/>
                <a:gd name="T7" fmla="*/ 79 h 162"/>
                <a:gd name="T8" fmla="*/ 81 w 160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2">
                  <a:moveTo>
                    <a:pt x="81" y="162"/>
                  </a:moveTo>
                  <a:cubicBezTo>
                    <a:pt x="57" y="100"/>
                    <a:pt x="49" y="92"/>
                    <a:pt x="0" y="80"/>
                  </a:cubicBezTo>
                  <a:cubicBezTo>
                    <a:pt x="45" y="72"/>
                    <a:pt x="73" y="47"/>
                    <a:pt x="79" y="0"/>
                  </a:cubicBezTo>
                  <a:cubicBezTo>
                    <a:pt x="88" y="45"/>
                    <a:pt x="112" y="73"/>
                    <a:pt x="160" y="79"/>
                  </a:cubicBezTo>
                  <a:cubicBezTo>
                    <a:pt x="114" y="87"/>
                    <a:pt x="87" y="113"/>
                    <a:pt x="81" y="1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0" name="Freeform 45"/>
            <p:cNvSpPr>
              <a:spLocks/>
            </p:cNvSpPr>
            <p:nvPr userDrawn="1"/>
          </p:nvSpPr>
          <p:spPr bwMode="auto">
            <a:xfrm>
              <a:off x="2095500" y="8397875"/>
              <a:ext cx="498475" cy="320675"/>
            </a:xfrm>
            <a:custGeom>
              <a:avLst/>
              <a:gdLst>
                <a:gd name="T0" fmla="*/ 162 w 162"/>
                <a:gd name="T1" fmla="*/ 86 h 166"/>
                <a:gd name="T2" fmla="*/ 83 w 162"/>
                <a:gd name="T3" fmla="*/ 166 h 166"/>
                <a:gd name="T4" fmla="*/ 0 w 162"/>
                <a:gd name="T5" fmla="*/ 87 h 166"/>
                <a:gd name="T6" fmla="*/ 83 w 162"/>
                <a:gd name="T7" fmla="*/ 0 h 166"/>
                <a:gd name="T8" fmla="*/ 162 w 162"/>
                <a:gd name="T9" fmla="*/ 8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6">
                  <a:moveTo>
                    <a:pt x="162" y="86"/>
                  </a:moveTo>
                  <a:cubicBezTo>
                    <a:pt x="116" y="93"/>
                    <a:pt x="91" y="120"/>
                    <a:pt x="83" y="166"/>
                  </a:cubicBezTo>
                  <a:cubicBezTo>
                    <a:pt x="75" y="120"/>
                    <a:pt x="49" y="93"/>
                    <a:pt x="0" y="87"/>
                  </a:cubicBezTo>
                  <a:cubicBezTo>
                    <a:pt x="61" y="65"/>
                    <a:pt x="70" y="56"/>
                    <a:pt x="83" y="0"/>
                  </a:cubicBezTo>
                  <a:cubicBezTo>
                    <a:pt x="91" y="51"/>
                    <a:pt x="115" y="79"/>
                    <a:pt x="162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1" name="Freeform 46"/>
            <p:cNvSpPr>
              <a:spLocks/>
            </p:cNvSpPr>
            <p:nvPr userDrawn="1"/>
          </p:nvSpPr>
          <p:spPr bwMode="auto">
            <a:xfrm>
              <a:off x="2554288" y="8691563"/>
              <a:ext cx="481013" cy="298450"/>
            </a:xfrm>
            <a:custGeom>
              <a:avLst/>
              <a:gdLst>
                <a:gd name="T0" fmla="*/ 0 w 156"/>
                <a:gd name="T1" fmla="*/ 78 h 154"/>
                <a:gd name="T2" fmla="*/ 79 w 156"/>
                <a:gd name="T3" fmla="*/ 0 h 154"/>
                <a:gd name="T4" fmla="*/ 156 w 156"/>
                <a:gd name="T5" fmla="*/ 77 h 154"/>
                <a:gd name="T6" fmla="*/ 78 w 156"/>
                <a:gd name="T7" fmla="*/ 154 h 154"/>
                <a:gd name="T8" fmla="*/ 0 w 156"/>
                <a:gd name="T9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4">
                  <a:moveTo>
                    <a:pt x="0" y="78"/>
                  </a:moveTo>
                  <a:cubicBezTo>
                    <a:pt x="50" y="65"/>
                    <a:pt x="58" y="57"/>
                    <a:pt x="79" y="0"/>
                  </a:cubicBezTo>
                  <a:cubicBezTo>
                    <a:pt x="86" y="46"/>
                    <a:pt x="111" y="71"/>
                    <a:pt x="156" y="77"/>
                  </a:cubicBezTo>
                  <a:cubicBezTo>
                    <a:pt x="113" y="85"/>
                    <a:pt x="85" y="107"/>
                    <a:pt x="78" y="154"/>
                  </a:cubicBezTo>
                  <a:cubicBezTo>
                    <a:pt x="69" y="109"/>
                    <a:pt x="44" y="84"/>
                    <a:pt x="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2" name="Freeform 47"/>
            <p:cNvSpPr>
              <a:spLocks/>
            </p:cNvSpPr>
            <p:nvPr userDrawn="1"/>
          </p:nvSpPr>
          <p:spPr bwMode="auto">
            <a:xfrm>
              <a:off x="2554288" y="7580313"/>
              <a:ext cx="481013" cy="292100"/>
            </a:xfrm>
            <a:custGeom>
              <a:avLst/>
              <a:gdLst>
                <a:gd name="T0" fmla="*/ 0 w 156"/>
                <a:gd name="T1" fmla="*/ 76 h 151"/>
                <a:gd name="T2" fmla="*/ 78 w 156"/>
                <a:gd name="T3" fmla="*/ 0 h 151"/>
                <a:gd name="T4" fmla="*/ 156 w 156"/>
                <a:gd name="T5" fmla="*/ 75 h 151"/>
                <a:gd name="T6" fmla="*/ 78 w 156"/>
                <a:gd name="T7" fmla="*/ 151 h 151"/>
                <a:gd name="T8" fmla="*/ 0 w 156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1">
                  <a:moveTo>
                    <a:pt x="0" y="76"/>
                  </a:moveTo>
                  <a:cubicBezTo>
                    <a:pt x="45" y="69"/>
                    <a:pt x="69" y="44"/>
                    <a:pt x="78" y="0"/>
                  </a:cubicBezTo>
                  <a:cubicBezTo>
                    <a:pt x="86" y="44"/>
                    <a:pt x="111" y="69"/>
                    <a:pt x="156" y="75"/>
                  </a:cubicBezTo>
                  <a:cubicBezTo>
                    <a:pt x="113" y="83"/>
                    <a:pt x="86" y="106"/>
                    <a:pt x="78" y="151"/>
                  </a:cubicBezTo>
                  <a:cubicBezTo>
                    <a:pt x="69" y="107"/>
                    <a:pt x="44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3" name="Freeform 48"/>
            <p:cNvSpPr>
              <a:spLocks/>
            </p:cNvSpPr>
            <p:nvPr userDrawn="1"/>
          </p:nvSpPr>
          <p:spPr bwMode="auto">
            <a:xfrm>
              <a:off x="6102350" y="7573963"/>
              <a:ext cx="484188" cy="298450"/>
            </a:xfrm>
            <a:custGeom>
              <a:avLst/>
              <a:gdLst>
                <a:gd name="T0" fmla="*/ 0 w 157"/>
                <a:gd name="T1" fmla="*/ 79 h 154"/>
                <a:gd name="T2" fmla="*/ 79 w 157"/>
                <a:gd name="T3" fmla="*/ 0 h 154"/>
                <a:gd name="T4" fmla="*/ 157 w 157"/>
                <a:gd name="T5" fmla="*/ 79 h 154"/>
                <a:gd name="T6" fmla="*/ 78 w 157"/>
                <a:gd name="T7" fmla="*/ 154 h 154"/>
                <a:gd name="T8" fmla="*/ 0 w 157"/>
                <a:gd name="T9" fmla="*/ 7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54">
                  <a:moveTo>
                    <a:pt x="0" y="79"/>
                  </a:moveTo>
                  <a:cubicBezTo>
                    <a:pt x="51" y="65"/>
                    <a:pt x="59" y="57"/>
                    <a:pt x="79" y="0"/>
                  </a:cubicBezTo>
                  <a:cubicBezTo>
                    <a:pt x="86" y="48"/>
                    <a:pt x="112" y="72"/>
                    <a:pt x="157" y="79"/>
                  </a:cubicBezTo>
                  <a:cubicBezTo>
                    <a:pt x="112" y="85"/>
                    <a:pt x="86" y="109"/>
                    <a:pt x="78" y="154"/>
                  </a:cubicBezTo>
                  <a:cubicBezTo>
                    <a:pt x="69" y="111"/>
                    <a:pt x="45" y="85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4" name="Freeform 49"/>
            <p:cNvSpPr>
              <a:spLocks/>
            </p:cNvSpPr>
            <p:nvPr userDrawn="1"/>
          </p:nvSpPr>
          <p:spPr bwMode="auto">
            <a:xfrm>
              <a:off x="6099175" y="8696325"/>
              <a:ext cx="487363" cy="292100"/>
            </a:xfrm>
            <a:custGeom>
              <a:avLst/>
              <a:gdLst>
                <a:gd name="T0" fmla="*/ 0 w 158"/>
                <a:gd name="T1" fmla="*/ 76 h 151"/>
                <a:gd name="T2" fmla="*/ 78 w 158"/>
                <a:gd name="T3" fmla="*/ 0 h 151"/>
                <a:gd name="T4" fmla="*/ 158 w 158"/>
                <a:gd name="T5" fmla="*/ 75 h 151"/>
                <a:gd name="T6" fmla="*/ 79 w 158"/>
                <a:gd name="T7" fmla="*/ 151 h 151"/>
                <a:gd name="T8" fmla="*/ 0 w 158"/>
                <a:gd name="T9" fmla="*/ 7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1">
                  <a:moveTo>
                    <a:pt x="0" y="76"/>
                  </a:moveTo>
                  <a:cubicBezTo>
                    <a:pt x="44" y="69"/>
                    <a:pt x="71" y="45"/>
                    <a:pt x="78" y="0"/>
                  </a:cubicBezTo>
                  <a:cubicBezTo>
                    <a:pt x="87" y="44"/>
                    <a:pt x="112" y="70"/>
                    <a:pt x="158" y="75"/>
                  </a:cubicBezTo>
                  <a:cubicBezTo>
                    <a:pt x="113" y="82"/>
                    <a:pt x="86" y="106"/>
                    <a:pt x="79" y="151"/>
                  </a:cubicBezTo>
                  <a:cubicBezTo>
                    <a:pt x="70" y="107"/>
                    <a:pt x="45" y="82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5" name="Freeform 50"/>
            <p:cNvSpPr>
              <a:spLocks/>
            </p:cNvSpPr>
            <p:nvPr userDrawn="1"/>
          </p:nvSpPr>
          <p:spPr bwMode="auto">
            <a:xfrm>
              <a:off x="1676400" y="8140700"/>
              <a:ext cx="458788" cy="290512"/>
            </a:xfrm>
            <a:custGeom>
              <a:avLst/>
              <a:gdLst>
                <a:gd name="T0" fmla="*/ 149 w 149"/>
                <a:gd name="T1" fmla="*/ 75 h 150"/>
                <a:gd name="T2" fmla="*/ 75 w 149"/>
                <a:gd name="T3" fmla="*/ 150 h 150"/>
                <a:gd name="T4" fmla="*/ 0 w 149"/>
                <a:gd name="T5" fmla="*/ 75 h 150"/>
                <a:gd name="T6" fmla="*/ 74 w 149"/>
                <a:gd name="T7" fmla="*/ 0 h 150"/>
                <a:gd name="T8" fmla="*/ 149 w 149"/>
                <a:gd name="T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0">
                  <a:moveTo>
                    <a:pt x="149" y="75"/>
                  </a:moveTo>
                  <a:cubicBezTo>
                    <a:pt x="105" y="82"/>
                    <a:pt x="82" y="106"/>
                    <a:pt x="75" y="150"/>
                  </a:cubicBezTo>
                  <a:cubicBezTo>
                    <a:pt x="68" y="106"/>
                    <a:pt x="44" y="82"/>
                    <a:pt x="0" y="75"/>
                  </a:cubicBezTo>
                  <a:cubicBezTo>
                    <a:pt x="43" y="67"/>
                    <a:pt x="69" y="44"/>
                    <a:pt x="74" y="0"/>
                  </a:cubicBezTo>
                  <a:cubicBezTo>
                    <a:pt x="82" y="43"/>
                    <a:pt x="106" y="68"/>
                    <a:pt x="149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6" name="Freeform 51"/>
            <p:cNvSpPr>
              <a:spLocks/>
            </p:cNvSpPr>
            <p:nvPr userDrawn="1"/>
          </p:nvSpPr>
          <p:spPr bwMode="auto">
            <a:xfrm>
              <a:off x="6999288" y="8140700"/>
              <a:ext cx="461963" cy="287337"/>
            </a:xfrm>
            <a:custGeom>
              <a:avLst/>
              <a:gdLst>
                <a:gd name="T0" fmla="*/ 0 w 150"/>
                <a:gd name="T1" fmla="*/ 75 h 149"/>
                <a:gd name="T2" fmla="*/ 74 w 150"/>
                <a:gd name="T3" fmla="*/ 0 h 149"/>
                <a:gd name="T4" fmla="*/ 150 w 150"/>
                <a:gd name="T5" fmla="*/ 74 h 149"/>
                <a:gd name="T6" fmla="*/ 75 w 150"/>
                <a:gd name="T7" fmla="*/ 149 h 149"/>
                <a:gd name="T8" fmla="*/ 0 w 150"/>
                <a:gd name="T9" fmla="*/ 7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49">
                  <a:moveTo>
                    <a:pt x="0" y="75"/>
                  </a:moveTo>
                  <a:cubicBezTo>
                    <a:pt x="43" y="67"/>
                    <a:pt x="68" y="44"/>
                    <a:pt x="74" y="0"/>
                  </a:cubicBezTo>
                  <a:cubicBezTo>
                    <a:pt x="83" y="42"/>
                    <a:pt x="104" y="69"/>
                    <a:pt x="150" y="74"/>
                  </a:cubicBezTo>
                  <a:cubicBezTo>
                    <a:pt x="107" y="82"/>
                    <a:pt x="81" y="105"/>
                    <a:pt x="75" y="149"/>
                  </a:cubicBezTo>
                  <a:cubicBezTo>
                    <a:pt x="67" y="108"/>
                    <a:pt x="45" y="81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7" name="Freeform 52"/>
            <p:cNvSpPr>
              <a:spLocks/>
            </p:cNvSpPr>
            <p:nvPr userDrawn="1"/>
          </p:nvSpPr>
          <p:spPr bwMode="auto">
            <a:xfrm>
              <a:off x="5675313" y="7308850"/>
              <a:ext cx="449263" cy="276225"/>
            </a:xfrm>
            <a:custGeom>
              <a:avLst/>
              <a:gdLst>
                <a:gd name="T0" fmla="*/ 73 w 146"/>
                <a:gd name="T1" fmla="*/ 142 h 142"/>
                <a:gd name="T2" fmla="*/ 0 w 146"/>
                <a:gd name="T3" fmla="*/ 72 h 142"/>
                <a:gd name="T4" fmla="*/ 72 w 146"/>
                <a:gd name="T5" fmla="*/ 0 h 142"/>
                <a:gd name="T6" fmla="*/ 146 w 146"/>
                <a:gd name="T7" fmla="*/ 71 h 142"/>
                <a:gd name="T8" fmla="*/ 73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142"/>
                  </a:moveTo>
                  <a:cubicBezTo>
                    <a:pt x="65" y="102"/>
                    <a:pt x="41" y="79"/>
                    <a:pt x="0" y="72"/>
                  </a:cubicBezTo>
                  <a:cubicBezTo>
                    <a:pt x="40" y="64"/>
                    <a:pt x="65" y="43"/>
                    <a:pt x="72" y="0"/>
                  </a:cubicBezTo>
                  <a:cubicBezTo>
                    <a:pt x="81" y="40"/>
                    <a:pt x="103" y="66"/>
                    <a:pt x="146" y="71"/>
                  </a:cubicBezTo>
                  <a:cubicBezTo>
                    <a:pt x="105" y="79"/>
                    <a:pt x="80" y="101"/>
                    <a:pt x="73" y="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8" name="Freeform 53"/>
            <p:cNvSpPr>
              <a:spLocks/>
            </p:cNvSpPr>
            <p:nvPr userDrawn="1"/>
          </p:nvSpPr>
          <p:spPr bwMode="auto">
            <a:xfrm>
              <a:off x="3013075" y="8985250"/>
              <a:ext cx="449263" cy="274637"/>
            </a:xfrm>
            <a:custGeom>
              <a:avLst/>
              <a:gdLst>
                <a:gd name="T0" fmla="*/ 73 w 146"/>
                <a:gd name="T1" fmla="*/ 0 h 142"/>
                <a:gd name="T2" fmla="*/ 146 w 146"/>
                <a:gd name="T3" fmla="*/ 71 h 142"/>
                <a:gd name="T4" fmla="*/ 73 w 146"/>
                <a:gd name="T5" fmla="*/ 142 h 142"/>
                <a:gd name="T6" fmla="*/ 0 w 146"/>
                <a:gd name="T7" fmla="*/ 71 h 142"/>
                <a:gd name="T8" fmla="*/ 73 w 146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3" y="0"/>
                  </a:moveTo>
                  <a:cubicBezTo>
                    <a:pt x="81" y="41"/>
                    <a:pt x="104" y="64"/>
                    <a:pt x="146" y="71"/>
                  </a:cubicBezTo>
                  <a:cubicBezTo>
                    <a:pt x="105" y="78"/>
                    <a:pt x="80" y="100"/>
                    <a:pt x="73" y="142"/>
                  </a:cubicBezTo>
                  <a:cubicBezTo>
                    <a:pt x="65" y="102"/>
                    <a:pt x="43" y="77"/>
                    <a:pt x="0" y="71"/>
                  </a:cubicBezTo>
                  <a:cubicBezTo>
                    <a:pt x="41" y="63"/>
                    <a:pt x="65" y="41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9" name="Freeform 54"/>
            <p:cNvSpPr>
              <a:spLocks/>
            </p:cNvSpPr>
            <p:nvPr userDrawn="1"/>
          </p:nvSpPr>
          <p:spPr bwMode="auto">
            <a:xfrm>
              <a:off x="3013075" y="7308850"/>
              <a:ext cx="447675" cy="277812"/>
            </a:xfrm>
            <a:custGeom>
              <a:avLst/>
              <a:gdLst>
                <a:gd name="T0" fmla="*/ 145 w 145"/>
                <a:gd name="T1" fmla="*/ 71 h 143"/>
                <a:gd name="T2" fmla="*/ 73 w 145"/>
                <a:gd name="T3" fmla="*/ 143 h 143"/>
                <a:gd name="T4" fmla="*/ 0 w 145"/>
                <a:gd name="T5" fmla="*/ 72 h 143"/>
                <a:gd name="T6" fmla="*/ 72 w 145"/>
                <a:gd name="T7" fmla="*/ 0 h 143"/>
                <a:gd name="T8" fmla="*/ 145 w 145"/>
                <a:gd name="T9" fmla="*/ 7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3">
                  <a:moveTo>
                    <a:pt x="145" y="71"/>
                  </a:moveTo>
                  <a:cubicBezTo>
                    <a:pt x="104" y="79"/>
                    <a:pt x="80" y="101"/>
                    <a:pt x="73" y="143"/>
                  </a:cubicBezTo>
                  <a:cubicBezTo>
                    <a:pt x="64" y="103"/>
                    <a:pt x="42" y="78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0"/>
                    <a:pt x="103" y="65"/>
                    <a:pt x="145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0" name="Freeform 55"/>
            <p:cNvSpPr>
              <a:spLocks/>
            </p:cNvSpPr>
            <p:nvPr userDrawn="1"/>
          </p:nvSpPr>
          <p:spPr bwMode="auto">
            <a:xfrm>
              <a:off x="5675313" y="8982075"/>
              <a:ext cx="449263" cy="277812"/>
            </a:xfrm>
            <a:custGeom>
              <a:avLst/>
              <a:gdLst>
                <a:gd name="T0" fmla="*/ 73 w 146"/>
                <a:gd name="T1" fmla="*/ 143 h 143"/>
                <a:gd name="T2" fmla="*/ 0 w 146"/>
                <a:gd name="T3" fmla="*/ 72 h 143"/>
                <a:gd name="T4" fmla="*/ 72 w 146"/>
                <a:gd name="T5" fmla="*/ 0 h 143"/>
                <a:gd name="T6" fmla="*/ 146 w 146"/>
                <a:gd name="T7" fmla="*/ 71 h 143"/>
                <a:gd name="T8" fmla="*/ 73 w 146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3">
                  <a:moveTo>
                    <a:pt x="73" y="143"/>
                  </a:moveTo>
                  <a:cubicBezTo>
                    <a:pt x="65" y="101"/>
                    <a:pt x="41" y="79"/>
                    <a:pt x="0" y="72"/>
                  </a:cubicBezTo>
                  <a:cubicBezTo>
                    <a:pt x="41" y="65"/>
                    <a:pt x="65" y="42"/>
                    <a:pt x="72" y="0"/>
                  </a:cubicBezTo>
                  <a:cubicBezTo>
                    <a:pt x="81" y="41"/>
                    <a:pt x="103" y="65"/>
                    <a:pt x="146" y="71"/>
                  </a:cubicBezTo>
                  <a:cubicBezTo>
                    <a:pt x="106" y="79"/>
                    <a:pt x="79" y="100"/>
                    <a:pt x="73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1" name="Freeform 56"/>
            <p:cNvSpPr>
              <a:spLocks/>
            </p:cNvSpPr>
            <p:nvPr userDrawn="1"/>
          </p:nvSpPr>
          <p:spPr bwMode="auto">
            <a:xfrm>
              <a:off x="4346575" y="9263063"/>
              <a:ext cx="441325" cy="277812"/>
            </a:xfrm>
            <a:custGeom>
              <a:avLst/>
              <a:gdLst>
                <a:gd name="T0" fmla="*/ 72 w 143"/>
                <a:gd name="T1" fmla="*/ 0 h 143"/>
                <a:gd name="T2" fmla="*/ 143 w 143"/>
                <a:gd name="T3" fmla="*/ 71 h 143"/>
                <a:gd name="T4" fmla="*/ 72 w 143"/>
                <a:gd name="T5" fmla="*/ 143 h 143"/>
                <a:gd name="T6" fmla="*/ 0 w 143"/>
                <a:gd name="T7" fmla="*/ 71 h 143"/>
                <a:gd name="T8" fmla="*/ 72 w 143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72" y="0"/>
                  </a:moveTo>
                  <a:cubicBezTo>
                    <a:pt x="78" y="41"/>
                    <a:pt x="102" y="64"/>
                    <a:pt x="143" y="71"/>
                  </a:cubicBezTo>
                  <a:cubicBezTo>
                    <a:pt x="103" y="78"/>
                    <a:pt x="78" y="100"/>
                    <a:pt x="72" y="143"/>
                  </a:cubicBezTo>
                  <a:cubicBezTo>
                    <a:pt x="65" y="101"/>
                    <a:pt x="42" y="77"/>
                    <a:pt x="0" y="71"/>
                  </a:cubicBezTo>
                  <a:cubicBezTo>
                    <a:pt x="41" y="64"/>
                    <a:pt x="65" y="41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2" name="Freeform 57"/>
            <p:cNvSpPr>
              <a:spLocks/>
            </p:cNvSpPr>
            <p:nvPr userDrawn="1"/>
          </p:nvSpPr>
          <p:spPr bwMode="auto">
            <a:xfrm>
              <a:off x="4349750" y="7031038"/>
              <a:ext cx="441325" cy="276225"/>
            </a:xfrm>
            <a:custGeom>
              <a:avLst/>
              <a:gdLst>
                <a:gd name="T0" fmla="*/ 0 w 143"/>
                <a:gd name="T1" fmla="*/ 72 h 143"/>
                <a:gd name="T2" fmla="*/ 71 w 143"/>
                <a:gd name="T3" fmla="*/ 0 h 143"/>
                <a:gd name="T4" fmla="*/ 143 w 143"/>
                <a:gd name="T5" fmla="*/ 71 h 143"/>
                <a:gd name="T6" fmla="*/ 71 w 143"/>
                <a:gd name="T7" fmla="*/ 143 h 143"/>
                <a:gd name="T8" fmla="*/ 0 w 143"/>
                <a:gd name="T9" fmla="*/ 7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3">
                  <a:moveTo>
                    <a:pt x="0" y="72"/>
                  </a:moveTo>
                  <a:cubicBezTo>
                    <a:pt x="41" y="65"/>
                    <a:pt x="63" y="41"/>
                    <a:pt x="71" y="0"/>
                  </a:cubicBezTo>
                  <a:cubicBezTo>
                    <a:pt x="78" y="41"/>
                    <a:pt x="101" y="65"/>
                    <a:pt x="143" y="71"/>
                  </a:cubicBezTo>
                  <a:cubicBezTo>
                    <a:pt x="102" y="79"/>
                    <a:pt x="77" y="101"/>
                    <a:pt x="71" y="143"/>
                  </a:cubicBezTo>
                  <a:cubicBezTo>
                    <a:pt x="63" y="103"/>
                    <a:pt x="41" y="78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3" name="Freeform 58"/>
            <p:cNvSpPr>
              <a:spLocks/>
            </p:cNvSpPr>
            <p:nvPr userDrawn="1"/>
          </p:nvSpPr>
          <p:spPr bwMode="auto">
            <a:xfrm>
              <a:off x="74644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4" name="Freeform 59"/>
            <p:cNvSpPr>
              <a:spLocks/>
            </p:cNvSpPr>
            <p:nvPr userDrawn="1"/>
          </p:nvSpPr>
          <p:spPr bwMode="auto">
            <a:xfrm>
              <a:off x="1254125" y="8432800"/>
              <a:ext cx="419100" cy="263525"/>
            </a:xfrm>
            <a:custGeom>
              <a:avLst/>
              <a:gdLst>
                <a:gd name="T0" fmla="*/ 136 w 136"/>
                <a:gd name="T1" fmla="*/ 68 h 136"/>
                <a:gd name="T2" fmla="*/ 68 w 136"/>
                <a:gd name="T3" fmla="*/ 136 h 136"/>
                <a:gd name="T4" fmla="*/ 0 w 136"/>
                <a:gd name="T5" fmla="*/ 68 h 136"/>
                <a:gd name="T6" fmla="*/ 68 w 136"/>
                <a:gd name="T7" fmla="*/ 0 h 136"/>
                <a:gd name="T8" fmla="*/ 136 w 136"/>
                <a:gd name="T9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36">
                  <a:moveTo>
                    <a:pt x="136" y="68"/>
                  </a:moveTo>
                  <a:cubicBezTo>
                    <a:pt x="97" y="75"/>
                    <a:pt x="74" y="96"/>
                    <a:pt x="68" y="136"/>
                  </a:cubicBezTo>
                  <a:cubicBezTo>
                    <a:pt x="61" y="97"/>
                    <a:pt x="39" y="75"/>
                    <a:pt x="0" y="68"/>
                  </a:cubicBezTo>
                  <a:cubicBezTo>
                    <a:pt x="39" y="61"/>
                    <a:pt x="61" y="39"/>
                    <a:pt x="68" y="0"/>
                  </a:cubicBezTo>
                  <a:cubicBezTo>
                    <a:pt x="75" y="38"/>
                    <a:pt x="96" y="61"/>
                    <a:pt x="136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5" name="Freeform 60"/>
            <p:cNvSpPr>
              <a:spLocks/>
            </p:cNvSpPr>
            <p:nvPr userDrawn="1"/>
          </p:nvSpPr>
          <p:spPr bwMode="auto">
            <a:xfrm>
              <a:off x="1260475" y="7878763"/>
              <a:ext cx="412750" cy="258762"/>
            </a:xfrm>
            <a:custGeom>
              <a:avLst/>
              <a:gdLst>
                <a:gd name="T0" fmla="*/ 134 w 134"/>
                <a:gd name="T1" fmla="*/ 65 h 134"/>
                <a:gd name="T2" fmla="*/ 66 w 134"/>
                <a:gd name="T3" fmla="*/ 134 h 134"/>
                <a:gd name="T4" fmla="*/ 0 w 134"/>
                <a:gd name="T5" fmla="*/ 68 h 134"/>
                <a:gd name="T6" fmla="*/ 43 w 134"/>
                <a:gd name="T7" fmla="*/ 43 h 134"/>
                <a:gd name="T8" fmla="*/ 67 w 134"/>
                <a:gd name="T9" fmla="*/ 0 h 134"/>
                <a:gd name="T10" fmla="*/ 134 w 134"/>
                <a:gd name="T11" fmla="*/ 6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34">
                  <a:moveTo>
                    <a:pt x="134" y="65"/>
                  </a:moveTo>
                  <a:cubicBezTo>
                    <a:pt x="95" y="73"/>
                    <a:pt x="72" y="94"/>
                    <a:pt x="66" y="134"/>
                  </a:cubicBezTo>
                  <a:cubicBezTo>
                    <a:pt x="59" y="95"/>
                    <a:pt x="37" y="72"/>
                    <a:pt x="0" y="68"/>
                  </a:cubicBezTo>
                  <a:cubicBezTo>
                    <a:pt x="15" y="59"/>
                    <a:pt x="32" y="54"/>
                    <a:pt x="43" y="43"/>
                  </a:cubicBezTo>
                  <a:cubicBezTo>
                    <a:pt x="54" y="32"/>
                    <a:pt x="59" y="15"/>
                    <a:pt x="67" y="0"/>
                  </a:cubicBezTo>
                  <a:cubicBezTo>
                    <a:pt x="73" y="36"/>
                    <a:pt x="94" y="59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6" name="Freeform 61"/>
            <p:cNvSpPr>
              <a:spLocks/>
            </p:cNvSpPr>
            <p:nvPr userDrawn="1"/>
          </p:nvSpPr>
          <p:spPr bwMode="auto">
            <a:xfrm>
              <a:off x="7461250" y="7875588"/>
              <a:ext cx="422275" cy="260350"/>
            </a:xfrm>
            <a:custGeom>
              <a:avLst/>
              <a:gdLst>
                <a:gd name="T0" fmla="*/ 69 w 137"/>
                <a:gd name="T1" fmla="*/ 0 h 135"/>
                <a:gd name="T2" fmla="*/ 137 w 137"/>
                <a:gd name="T3" fmla="*/ 68 h 135"/>
                <a:gd name="T4" fmla="*/ 69 w 137"/>
                <a:gd name="T5" fmla="*/ 135 h 135"/>
                <a:gd name="T6" fmla="*/ 0 w 137"/>
                <a:gd name="T7" fmla="*/ 68 h 135"/>
                <a:gd name="T8" fmla="*/ 69 w 137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5">
                  <a:moveTo>
                    <a:pt x="69" y="0"/>
                  </a:moveTo>
                  <a:cubicBezTo>
                    <a:pt x="76" y="39"/>
                    <a:pt x="98" y="61"/>
                    <a:pt x="137" y="68"/>
                  </a:cubicBezTo>
                  <a:cubicBezTo>
                    <a:pt x="98" y="75"/>
                    <a:pt x="75" y="96"/>
                    <a:pt x="69" y="135"/>
                  </a:cubicBezTo>
                  <a:cubicBezTo>
                    <a:pt x="61" y="98"/>
                    <a:pt x="41" y="73"/>
                    <a:pt x="0" y="68"/>
                  </a:cubicBezTo>
                  <a:cubicBezTo>
                    <a:pt x="40" y="61"/>
                    <a:pt x="62" y="39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7" name="Freeform 62"/>
            <p:cNvSpPr>
              <a:spLocks/>
            </p:cNvSpPr>
            <p:nvPr userDrawn="1"/>
          </p:nvSpPr>
          <p:spPr bwMode="auto">
            <a:xfrm>
              <a:off x="5246688" y="7040563"/>
              <a:ext cx="415925" cy="258762"/>
            </a:xfrm>
            <a:custGeom>
              <a:avLst/>
              <a:gdLst>
                <a:gd name="T0" fmla="*/ 67 w 135"/>
                <a:gd name="T1" fmla="*/ 0 h 134"/>
                <a:gd name="T2" fmla="*/ 135 w 135"/>
                <a:gd name="T3" fmla="*/ 66 h 134"/>
                <a:gd name="T4" fmla="*/ 68 w 135"/>
                <a:gd name="T5" fmla="*/ 134 h 134"/>
                <a:gd name="T6" fmla="*/ 0 w 135"/>
                <a:gd name="T7" fmla="*/ 67 h 134"/>
                <a:gd name="T8" fmla="*/ 67 w 135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7" y="0"/>
                  </a:moveTo>
                  <a:cubicBezTo>
                    <a:pt x="75" y="38"/>
                    <a:pt x="96" y="60"/>
                    <a:pt x="135" y="66"/>
                  </a:cubicBezTo>
                  <a:cubicBezTo>
                    <a:pt x="98" y="74"/>
                    <a:pt x="73" y="94"/>
                    <a:pt x="68" y="134"/>
                  </a:cubicBezTo>
                  <a:cubicBezTo>
                    <a:pt x="60" y="96"/>
                    <a:pt x="40" y="73"/>
                    <a:pt x="0" y="67"/>
                  </a:cubicBezTo>
                  <a:cubicBezTo>
                    <a:pt x="38" y="59"/>
                    <a:pt x="61" y="4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8" name="Freeform 63"/>
            <p:cNvSpPr>
              <a:spLocks/>
            </p:cNvSpPr>
            <p:nvPr userDrawn="1"/>
          </p:nvSpPr>
          <p:spPr bwMode="auto">
            <a:xfrm>
              <a:off x="3471863" y="7038975"/>
              <a:ext cx="415925" cy="258762"/>
            </a:xfrm>
            <a:custGeom>
              <a:avLst/>
              <a:gdLst>
                <a:gd name="T0" fmla="*/ 68 w 135"/>
                <a:gd name="T1" fmla="*/ 134 h 134"/>
                <a:gd name="T2" fmla="*/ 0 w 135"/>
                <a:gd name="T3" fmla="*/ 68 h 134"/>
                <a:gd name="T4" fmla="*/ 67 w 135"/>
                <a:gd name="T5" fmla="*/ 0 h 134"/>
                <a:gd name="T6" fmla="*/ 135 w 135"/>
                <a:gd name="T7" fmla="*/ 67 h 134"/>
                <a:gd name="T8" fmla="*/ 68 w 135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4">
                  <a:moveTo>
                    <a:pt x="68" y="134"/>
                  </a:move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39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ubicBezTo>
                    <a:pt x="98" y="75"/>
                    <a:pt x="74" y="94"/>
                    <a:pt x="68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9" name="Freeform 64"/>
            <p:cNvSpPr>
              <a:spLocks/>
            </p:cNvSpPr>
            <p:nvPr userDrawn="1"/>
          </p:nvSpPr>
          <p:spPr bwMode="auto">
            <a:xfrm>
              <a:off x="5246688" y="9269413"/>
              <a:ext cx="415925" cy="261937"/>
            </a:xfrm>
            <a:custGeom>
              <a:avLst/>
              <a:gdLst>
                <a:gd name="T0" fmla="*/ 135 w 135"/>
                <a:gd name="T1" fmla="*/ 67 h 135"/>
                <a:gd name="T2" fmla="*/ 68 w 135"/>
                <a:gd name="T3" fmla="*/ 135 h 135"/>
                <a:gd name="T4" fmla="*/ 0 w 135"/>
                <a:gd name="T5" fmla="*/ 68 h 135"/>
                <a:gd name="T6" fmla="*/ 67 w 135"/>
                <a:gd name="T7" fmla="*/ 0 h 135"/>
                <a:gd name="T8" fmla="*/ 135 w 135"/>
                <a:gd name="T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135" y="67"/>
                  </a:moveTo>
                  <a:cubicBezTo>
                    <a:pt x="96" y="74"/>
                    <a:pt x="75" y="97"/>
                    <a:pt x="68" y="135"/>
                  </a:cubicBezTo>
                  <a:cubicBezTo>
                    <a:pt x="61" y="96"/>
                    <a:pt x="39" y="75"/>
                    <a:pt x="0" y="68"/>
                  </a:cubicBezTo>
                  <a:cubicBezTo>
                    <a:pt x="39" y="61"/>
                    <a:pt x="61" y="40"/>
                    <a:pt x="67" y="0"/>
                  </a:cubicBezTo>
                  <a:cubicBezTo>
                    <a:pt x="75" y="38"/>
                    <a:pt x="95" y="62"/>
                    <a:pt x="135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0" name="Freeform 65"/>
            <p:cNvSpPr>
              <a:spLocks/>
            </p:cNvSpPr>
            <p:nvPr userDrawn="1"/>
          </p:nvSpPr>
          <p:spPr bwMode="auto">
            <a:xfrm>
              <a:off x="3471863" y="9271000"/>
              <a:ext cx="415925" cy="257175"/>
            </a:xfrm>
            <a:custGeom>
              <a:avLst/>
              <a:gdLst>
                <a:gd name="T0" fmla="*/ 68 w 135"/>
                <a:gd name="T1" fmla="*/ 133 h 133"/>
                <a:gd name="T2" fmla="*/ 0 w 135"/>
                <a:gd name="T3" fmla="*/ 67 h 133"/>
                <a:gd name="T4" fmla="*/ 67 w 135"/>
                <a:gd name="T5" fmla="*/ 0 h 133"/>
                <a:gd name="T6" fmla="*/ 135 w 135"/>
                <a:gd name="T7" fmla="*/ 66 h 133"/>
                <a:gd name="T8" fmla="*/ 68 w 135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3">
                  <a:moveTo>
                    <a:pt x="68" y="133"/>
                  </a:moveTo>
                  <a:cubicBezTo>
                    <a:pt x="61" y="95"/>
                    <a:pt x="39" y="74"/>
                    <a:pt x="0" y="67"/>
                  </a:cubicBezTo>
                  <a:cubicBezTo>
                    <a:pt x="38" y="60"/>
                    <a:pt x="61" y="39"/>
                    <a:pt x="67" y="0"/>
                  </a:cubicBezTo>
                  <a:cubicBezTo>
                    <a:pt x="75" y="37"/>
                    <a:pt x="96" y="61"/>
                    <a:pt x="135" y="66"/>
                  </a:cubicBezTo>
                  <a:cubicBezTo>
                    <a:pt x="97" y="74"/>
                    <a:pt x="74" y="95"/>
                    <a:pt x="68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1" name="Freeform 66"/>
            <p:cNvSpPr>
              <a:spLocks/>
            </p:cNvSpPr>
            <p:nvPr userDrawn="1"/>
          </p:nvSpPr>
          <p:spPr bwMode="auto">
            <a:xfrm>
              <a:off x="70231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6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1" y="76"/>
                    <a:pt x="84" y="82"/>
                    <a:pt x="66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2" name="Freeform 67"/>
            <p:cNvSpPr>
              <a:spLocks/>
            </p:cNvSpPr>
            <p:nvPr userDrawn="1"/>
          </p:nvSpPr>
          <p:spPr bwMode="auto">
            <a:xfrm>
              <a:off x="1701800" y="7602538"/>
              <a:ext cx="409575" cy="252412"/>
            </a:xfrm>
            <a:custGeom>
              <a:avLst/>
              <a:gdLst>
                <a:gd name="T0" fmla="*/ 133 w 133"/>
                <a:gd name="T1" fmla="*/ 64 h 131"/>
                <a:gd name="T2" fmla="*/ 65 w 133"/>
                <a:gd name="T3" fmla="*/ 131 h 131"/>
                <a:gd name="T4" fmla="*/ 0 w 133"/>
                <a:gd name="T5" fmla="*/ 65 h 131"/>
                <a:gd name="T6" fmla="*/ 66 w 133"/>
                <a:gd name="T7" fmla="*/ 0 h 131"/>
                <a:gd name="T8" fmla="*/ 133 w 133"/>
                <a:gd name="T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31">
                  <a:moveTo>
                    <a:pt x="133" y="64"/>
                  </a:moveTo>
                  <a:cubicBezTo>
                    <a:pt x="92" y="75"/>
                    <a:pt x="85" y="82"/>
                    <a:pt x="65" y="131"/>
                  </a:cubicBezTo>
                  <a:cubicBezTo>
                    <a:pt x="59" y="93"/>
                    <a:pt x="39" y="70"/>
                    <a:pt x="0" y="65"/>
                  </a:cubicBezTo>
                  <a:cubicBezTo>
                    <a:pt x="37" y="58"/>
                    <a:pt x="60" y="38"/>
                    <a:pt x="66" y="0"/>
                  </a:cubicBezTo>
                  <a:cubicBezTo>
                    <a:pt x="74" y="37"/>
                    <a:pt x="95" y="59"/>
                    <a:pt x="133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3" name="Freeform 68"/>
            <p:cNvSpPr>
              <a:spLocks/>
            </p:cNvSpPr>
            <p:nvPr userDrawn="1"/>
          </p:nvSpPr>
          <p:spPr bwMode="auto">
            <a:xfrm>
              <a:off x="1712913" y="8721725"/>
              <a:ext cx="398463" cy="239712"/>
            </a:xfrm>
            <a:custGeom>
              <a:avLst/>
              <a:gdLst>
                <a:gd name="T0" fmla="*/ 129 w 129"/>
                <a:gd name="T1" fmla="*/ 63 h 124"/>
                <a:gd name="T2" fmla="*/ 63 w 129"/>
                <a:gd name="T3" fmla="*/ 124 h 124"/>
                <a:gd name="T4" fmla="*/ 40 w 129"/>
                <a:gd name="T5" fmla="*/ 84 h 124"/>
                <a:gd name="T6" fmla="*/ 0 w 129"/>
                <a:gd name="T7" fmla="*/ 62 h 124"/>
                <a:gd name="T8" fmla="*/ 39 w 129"/>
                <a:gd name="T9" fmla="*/ 42 h 124"/>
                <a:gd name="T10" fmla="*/ 64 w 129"/>
                <a:gd name="T11" fmla="*/ 0 h 124"/>
                <a:gd name="T12" fmla="*/ 129 w 129"/>
                <a:gd name="T13" fmla="*/ 6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24">
                  <a:moveTo>
                    <a:pt x="129" y="63"/>
                  </a:moveTo>
                  <a:cubicBezTo>
                    <a:pt x="87" y="74"/>
                    <a:pt x="80" y="81"/>
                    <a:pt x="63" y="124"/>
                  </a:cubicBezTo>
                  <a:cubicBezTo>
                    <a:pt x="56" y="111"/>
                    <a:pt x="51" y="95"/>
                    <a:pt x="40" y="84"/>
                  </a:cubicBezTo>
                  <a:cubicBezTo>
                    <a:pt x="29" y="74"/>
                    <a:pt x="13" y="69"/>
                    <a:pt x="0" y="62"/>
                  </a:cubicBezTo>
                  <a:cubicBezTo>
                    <a:pt x="12" y="57"/>
                    <a:pt x="28" y="53"/>
                    <a:pt x="39" y="42"/>
                  </a:cubicBezTo>
                  <a:cubicBezTo>
                    <a:pt x="50" y="32"/>
                    <a:pt x="56" y="15"/>
                    <a:pt x="64" y="0"/>
                  </a:cubicBezTo>
                  <a:cubicBezTo>
                    <a:pt x="70" y="35"/>
                    <a:pt x="92" y="57"/>
                    <a:pt x="129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4" name="Freeform 69"/>
            <p:cNvSpPr>
              <a:spLocks/>
            </p:cNvSpPr>
            <p:nvPr userDrawn="1"/>
          </p:nvSpPr>
          <p:spPr bwMode="auto">
            <a:xfrm>
              <a:off x="7023100" y="8716963"/>
              <a:ext cx="412750" cy="250825"/>
            </a:xfrm>
            <a:custGeom>
              <a:avLst/>
              <a:gdLst>
                <a:gd name="T0" fmla="*/ 67 w 134"/>
                <a:gd name="T1" fmla="*/ 0 h 129"/>
                <a:gd name="T2" fmla="*/ 134 w 134"/>
                <a:gd name="T3" fmla="*/ 64 h 129"/>
                <a:gd name="T4" fmla="*/ 67 w 134"/>
                <a:gd name="T5" fmla="*/ 129 h 129"/>
                <a:gd name="T6" fmla="*/ 0 w 134"/>
                <a:gd name="T7" fmla="*/ 65 h 129"/>
                <a:gd name="T8" fmla="*/ 67 w 134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29">
                  <a:moveTo>
                    <a:pt x="67" y="0"/>
                  </a:moveTo>
                  <a:cubicBezTo>
                    <a:pt x="75" y="37"/>
                    <a:pt x="95" y="59"/>
                    <a:pt x="134" y="64"/>
                  </a:cubicBezTo>
                  <a:cubicBezTo>
                    <a:pt x="97" y="71"/>
                    <a:pt x="74" y="91"/>
                    <a:pt x="67" y="129"/>
                  </a:cubicBezTo>
                  <a:cubicBezTo>
                    <a:pt x="59" y="93"/>
                    <a:pt x="39" y="71"/>
                    <a:pt x="0" y="65"/>
                  </a:cubicBezTo>
                  <a:cubicBezTo>
                    <a:pt x="37" y="58"/>
                    <a:pt x="60" y="38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5" name="Freeform 70"/>
            <p:cNvSpPr>
              <a:spLocks/>
            </p:cNvSpPr>
            <p:nvPr userDrawn="1"/>
          </p:nvSpPr>
          <p:spPr bwMode="auto">
            <a:xfrm>
              <a:off x="6586538" y="8991600"/>
              <a:ext cx="393700" cy="252412"/>
            </a:xfrm>
            <a:custGeom>
              <a:avLst/>
              <a:gdLst>
                <a:gd name="T0" fmla="*/ 0 w 128"/>
                <a:gd name="T1" fmla="*/ 68 h 130"/>
                <a:gd name="T2" fmla="*/ 65 w 128"/>
                <a:gd name="T3" fmla="*/ 0 h 130"/>
                <a:gd name="T4" fmla="*/ 128 w 128"/>
                <a:gd name="T5" fmla="*/ 66 h 130"/>
                <a:gd name="T6" fmla="*/ 65 w 128"/>
                <a:gd name="T7" fmla="*/ 130 h 130"/>
                <a:gd name="T8" fmla="*/ 0 w 128"/>
                <a:gd name="T9" fmla="*/ 6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30">
                  <a:moveTo>
                    <a:pt x="0" y="68"/>
                  </a:moveTo>
                  <a:cubicBezTo>
                    <a:pt x="49" y="48"/>
                    <a:pt x="55" y="42"/>
                    <a:pt x="65" y="0"/>
                  </a:cubicBezTo>
                  <a:cubicBezTo>
                    <a:pt x="72" y="38"/>
                    <a:pt x="91" y="61"/>
                    <a:pt x="128" y="66"/>
                  </a:cubicBezTo>
                  <a:cubicBezTo>
                    <a:pt x="93" y="74"/>
                    <a:pt x="71" y="93"/>
                    <a:pt x="65" y="130"/>
                  </a:cubicBezTo>
                  <a:cubicBezTo>
                    <a:pt x="58" y="94"/>
                    <a:pt x="38" y="73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6" name="Freeform 71"/>
            <p:cNvSpPr>
              <a:spLocks/>
            </p:cNvSpPr>
            <p:nvPr userDrawn="1"/>
          </p:nvSpPr>
          <p:spPr bwMode="auto">
            <a:xfrm>
              <a:off x="2157413" y="8999538"/>
              <a:ext cx="387350" cy="244475"/>
            </a:xfrm>
            <a:custGeom>
              <a:avLst/>
              <a:gdLst>
                <a:gd name="T0" fmla="*/ 126 w 126"/>
                <a:gd name="T1" fmla="*/ 63 h 126"/>
                <a:gd name="T2" fmla="*/ 63 w 126"/>
                <a:gd name="T3" fmla="*/ 126 h 126"/>
                <a:gd name="T4" fmla="*/ 0 w 126"/>
                <a:gd name="T5" fmla="*/ 63 h 126"/>
                <a:gd name="T6" fmla="*/ 62 w 126"/>
                <a:gd name="T7" fmla="*/ 0 h 126"/>
                <a:gd name="T8" fmla="*/ 126 w 126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6">
                  <a:moveTo>
                    <a:pt x="126" y="63"/>
                  </a:moveTo>
                  <a:cubicBezTo>
                    <a:pt x="90" y="69"/>
                    <a:pt x="69" y="90"/>
                    <a:pt x="63" y="126"/>
                  </a:cubicBezTo>
                  <a:cubicBezTo>
                    <a:pt x="56" y="90"/>
                    <a:pt x="36" y="69"/>
                    <a:pt x="0" y="63"/>
                  </a:cubicBezTo>
                  <a:cubicBezTo>
                    <a:pt x="34" y="55"/>
                    <a:pt x="57" y="37"/>
                    <a:pt x="62" y="0"/>
                  </a:cubicBezTo>
                  <a:cubicBezTo>
                    <a:pt x="69" y="35"/>
                    <a:pt x="90" y="56"/>
                    <a:pt x="126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7" name="Freeform 72"/>
            <p:cNvSpPr>
              <a:spLocks/>
            </p:cNvSpPr>
            <p:nvPr userDrawn="1"/>
          </p:nvSpPr>
          <p:spPr bwMode="auto">
            <a:xfrm>
              <a:off x="2157413" y="7324725"/>
              <a:ext cx="387350" cy="246062"/>
            </a:xfrm>
            <a:custGeom>
              <a:avLst/>
              <a:gdLst>
                <a:gd name="T0" fmla="*/ 62 w 126"/>
                <a:gd name="T1" fmla="*/ 0 h 127"/>
                <a:gd name="T2" fmla="*/ 126 w 126"/>
                <a:gd name="T3" fmla="*/ 63 h 127"/>
                <a:gd name="T4" fmla="*/ 63 w 126"/>
                <a:gd name="T5" fmla="*/ 127 h 127"/>
                <a:gd name="T6" fmla="*/ 0 w 126"/>
                <a:gd name="T7" fmla="*/ 64 h 127"/>
                <a:gd name="T8" fmla="*/ 62 w 126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7">
                  <a:moveTo>
                    <a:pt x="62" y="0"/>
                  </a:moveTo>
                  <a:cubicBezTo>
                    <a:pt x="70" y="36"/>
                    <a:pt x="89" y="57"/>
                    <a:pt x="126" y="63"/>
                  </a:cubicBezTo>
                  <a:cubicBezTo>
                    <a:pt x="91" y="71"/>
                    <a:pt x="69" y="90"/>
                    <a:pt x="63" y="127"/>
                  </a:cubicBezTo>
                  <a:cubicBezTo>
                    <a:pt x="56" y="92"/>
                    <a:pt x="36" y="70"/>
                    <a:pt x="0" y="64"/>
                  </a:cubicBezTo>
                  <a:cubicBezTo>
                    <a:pt x="35" y="56"/>
                    <a:pt x="57" y="38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8" name="Freeform 73"/>
            <p:cNvSpPr>
              <a:spLocks/>
            </p:cNvSpPr>
            <p:nvPr userDrawn="1"/>
          </p:nvSpPr>
          <p:spPr bwMode="auto">
            <a:xfrm>
              <a:off x="6589713" y="7326313"/>
              <a:ext cx="390525" cy="242887"/>
            </a:xfrm>
            <a:custGeom>
              <a:avLst/>
              <a:gdLst>
                <a:gd name="T0" fmla="*/ 64 w 127"/>
                <a:gd name="T1" fmla="*/ 125 h 125"/>
                <a:gd name="T2" fmla="*/ 0 w 127"/>
                <a:gd name="T3" fmla="*/ 63 h 125"/>
                <a:gd name="T4" fmla="*/ 64 w 127"/>
                <a:gd name="T5" fmla="*/ 0 h 125"/>
                <a:gd name="T6" fmla="*/ 127 w 127"/>
                <a:gd name="T7" fmla="*/ 62 h 125"/>
                <a:gd name="T8" fmla="*/ 64 w 127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5">
                  <a:moveTo>
                    <a:pt x="64" y="125"/>
                  </a:moveTo>
                  <a:cubicBezTo>
                    <a:pt x="57" y="90"/>
                    <a:pt x="37" y="69"/>
                    <a:pt x="0" y="63"/>
                  </a:cubicBezTo>
                  <a:cubicBezTo>
                    <a:pt x="36" y="56"/>
                    <a:pt x="57" y="36"/>
                    <a:pt x="64" y="0"/>
                  </a:cubicBezTo>
                  <a:cubicBezTo>
                    <a:pt x="71" y="35"/>
                    <a:pt x="90" y="56"/>
                    <a:pt x="127" y="62"/>
                  </a:cubicBezTo>
                  <a:cubicBezTo>
                    <a:pt x="92" y="70"/>
                    <a:pt x="69" y="89"/>
                    <a:pt x="64" y="1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9" name="Freeform 74"/>
            <p:cNvSpPr>
              <a:spLocks/>
            </p:cNvSpPr>
            <p:nvPr userDrawn="1"/>
          </p:nvSpPr>
          <p:spPr bwMode="auto">
            <a:xfrm>
              <a:off x="7926388" y="8167688"/>
              <a:ext cx="384175" cy="233362"/>
            </a:xfrm>
            <a:custGeom>
              <a:avLst/>
              <a:gdLst>
                <a:gd name="T0" fmla="*/ 62 w 125"/>
                <a:gd name="T1" fmla="*/ 0 h 121"/>
                <a:gd name="T2" fmla="*/ 125 w 125"/>
                <a:gd name="T3" fmla="*/ 60 h 121"/>
                <a:gd name="T4" fmla="*/ 62 w 125"/>
                <a:gd name="T5" fmla="*/ 121 h 121"/>
                <a:gd name="T6" fmla="*/ 0 w 125"/>
                <a:gd name="T7" fmla="*/ 61 h 121"/>
                <a:gd name="T8" fmla="*/ 62 w 125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62" y="0"/>
                  </a:moveTo>
                  <a:cubicBezTo>
                    <a:pt x="70" y="34"/>
                    <a:pt x="88" y="56"/>
                    <a:pt x="125" y="60"/>
                  </a:cubicBezTo>
                  <a:cubicBezTo>
                    <a:pt x="90" y="67"/>
                    <a:pt x="69" y="86"/>
                    <a:pt x="62" y="121"/>
                  </a:cubicBezTo>
                  <a:cubicBezTo>
                    <a:pt x="54" y="87"/>
                    <a:pt x="35" y="67"/>
                    <a:pt x="0" y="61"/>
                  </a:cubicBezTo>
                  <a:cubicBezTo>
                    <a:pt x="34" y="54"/>
                    <a:pt x="54" y="34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0" name="Freeform 75"/>
            <p:cNvSpPr>
              <a:spLocks/>
            </p:cNvSpPr>
            <p:nvPr userDrawn="1"/>
          </p:nvSpPr>
          <p:spPr bwMode="auto">
            <a:xfrm>
              <a:off x="831850" y="8167688"/>
              <a:ext cx="385763" cy="241300"/>
            </a:xfrm>
            <a:custGeom>
              <a:avLst/>
              <a:gdLst>
                <a:gd name="T0" fmla="*/ 0 w 125"/>
                <a:gd name="T1" fmla="*/ 61 h 125"/>
                <a:gd name="T2" fmla="*/ 60 w 125"/>
                <a:gd name="T3" fmla="*/ 0 h 125"/>
                <a:gd name="T4" fmla="*/ 125 w 125"/>
                <a:gd name="T5" fmla="*/ 59 h 125"/>
                <a:gd name="T6" fmla="*/ 60 w 125"/>
                <a:gd name="T7" fmla="*/ 125 h 125"/>
                <a:gd name="T8" fmla="*/ 0 w 125"/>
                <a:gd name="T9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0" y="61"/>
                  </a:moveTo>
                  <a:cubicBezTo>
                    <a:pt x="34" y="54"/>
                    <a:pt x="53" y="34"/>
                    <a:pt x="60" y="0"/>
                  </a:cubicBezTo>
                  <a:cubicBezTo>
                    <a:pt x="68" y="35"/>
                    <a:pt x="88" y="55"/>
                    <a:pt x="125" y="59"/>
                  </a:cubicBezTo>
                  <a:cubicBezTo>
                    <a:pt x="78" y="77"/>
                    <a:pt x="73" y="82"/>
                    <a:pt x="60" y="125"/>
                  </a:cubicBezTo>
                  <a:cubicBezTo>
                    <a:pt x="53" y="88"/>
                    <a:pt x="35" y="67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1" name="Freeform 76"/>
            <p:cNvSpPr>
              <a:spLocks/>
            </p:cNvSpPr>
            <p:nvPr userDrawn="1"/>
          </p:nvSpPr>
          <p:spPr bwMode="auto">
            <a:xfrm>
              <a:off x="3937000" y="6772275"/>
              <a:ext cx="373063" cy="234950"/>
            </a:xfrm>
            <a:custGeom>
              <a:avLst/>
              <a:gdLst>
                <a:gd name="T0" fmla="*/ 61 w 121"/>
                <a:gd name="T1" fmla="*/ 121 h 121"/>
                <a:gd name="T2" fmla="*/ 0 w 121"/>
                <a:gd name="T3" fmla="*/ 61 h 121"/>
                <a:gd name="T4" fmla="*/ 60 w 121"/>
                <a:gd name="T5" fmla="*/ 0 h 121"/>
                <a:gd name="T6" fmla="*/ 121 w 121"/>
                <a:gd name="T7" fmla="*/ 60 h 121"/>
                <a:gd name="T8" fmla="*/ 61 w 121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61" y="121"/>
                  </a:moveTo>
                  <a:cubicBezTo>
                    <a:pt x="54" y="88"/>
                    <a:pt x="36" y="67"/>
                    <a:pt x="0" y="61"/>
                  </a:cubicBezTo>
                  <a:cubicBezTo>
                    <a:pt x="34" y="54"/>
                    <a:pt x="54" y="35"/>
                    <a:pt x="60" y="0"/>
                  </a:cubicBezTo>
                  <a:cubicBezTo>
                    <a:pt x="68" y="34"/>
                    <a:pt x="86" y="55"/>
                    <a:pt x="121" y="60"/>
                  </a:cubicBezTo>
                  <a:cubicBezTo>
                    <a:pt x="87" y="67"/>
                    <a:pt x="67" y="86"/>
                    <a:pt x="61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2" name="Freeform 77"/>
            <p:cNvSpPr>
              <a:spLocks/>
            </p:cNvSpPr>
            <p:nvPr userDrawn="1"/>
          </p:nvSpPr>
          <p:spPr bwMode="auto">
            <a:xfrm>
              <a:off x="4824413" y="9561513"/>
              <a:ext cx="373063" cy="234950"/>
            </a:xfrm>
            <a:custGeom>
              <a:avLst/>
              <a:gdLst>
                <a:gd name="T0" fmla="*/ 121 w 121"/>
                <a:gd name="T1" fmla="*/ 61 h 121"/>
                <a:gd name="T2" fmla="*/ 61 w 121"/>
                <a:gd name="T3" fmla="*/ 121 h 121"/>
                <a:gd name="T4" fmla="*/ 0 w 121"/>
                <a:gd name="T5" fmla="*/ 61 h 121"/>
                <a:gd name="T6" fmla="*/ 60 w 121"/>
                <a:gd name="T7" fmla="*/ 0 h 121"/>
                <a:gd name="T8" fmla="*/ 121 w 121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21" y="61"/>
                  </a:moveTo>
                  <a:cubicBezTo>
                    <a:pt x="86" y="67"/>
                    <a:pt x="68" y="88"/>
                    <a:pt x="61" y="121"/>
                  </a:cubicBezTo>
                  <a:cubicBezTo>
                    <a:pt x="53" y="88"/>
                    <a:pt x="36" y="66"/>
                    <a:pt x="0" y="61"/>
                  </a:cubicBezTo>
                  <a:cubicBezTo>
                    <a:pt x="33" y="53"/>
                    <a:pt x="55" y="36"/>
                    <a:pt x="60" y="0"/>
                  </a:cubicBezTo>
                  <a:cubicBezTo>
                    <a:pt x="68" y="33"/>
                    <a:pt x="85" y="56"/>
                    <a:pt x="121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3" name="Freeform 78"/>
            <p:cNvSpPr>
              <a:spLocks/>
            </p:cNvSpPr>
            <p:nvPr userDrawn="1"/>
          </p:nvSpPr>
          <p:spPr bwMode="auto">
            <a:xfrm>
              <a:off x="3937000" y="9558338"/>
              <a:ext cx="369888" cy="236537"/>
            </a:xfrm>
            <a:custGeom>
              <a:avLst/>
              <a:gdLst>
                <a:gd name="T0" fmla="*/ 59 w 120"/>
                <a:gd name="T1" fmla="*/ 122 h 122"/>
                <a:gd name="T2" fmla="*/ 0 w 120"/>
                <a:gd name="T3" fmla="*/ 63 h 122"/>
                <a:gd name="T4" fmla="*/ 59 w 120"/>
                <a:gd name="T5" fmla="*/ 0 h 122"/>
                <a:gd name="T6" fmla="*/ 120 w 120"/>
                <a:gd name="T7" fmla="*/ 61 h 122"/>
                <a:gd name="T8" fmla="*/ 82 w 120"/>
                <a:gd name="T9" fmla="*/ 82 h 122"/>
                <a:gd name="T10" fmla="*/ 59 w 120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2">
                  <a:moveTo>
                    <a:pt x="59" y="122"/>
                  </a:moveTo>
                  <a:cubicBezTo>
                    <a:pt x="54" y="88"/>
                    <a:pt x="34" y="69"/>
                    <a:pt x="0" y="63"/>
                  </a:cubicBezTo>
                  <a:cubicBezTo>
                    <a:pt x="34" y="56"/>
                    <a:pt x="54" y="37"/>
                    <a:pt x="59" y="0"/>
                  </a:cubicBezTo>
                  <a:cubicBezTo>
                    <a:pt x="77" y="46"/>
                    <a:pt x="83" y="52"/>
                    <a:pt x="120" y="61"/>
                  </a:cubicBezTo>
                  <a:cubicBezTo>
                    <a:pt x="107" y="68"/>
                    <a:pt x="92" y="73"/>
                    <a:pt x="82" y="82"/>
                  </a:cubicBezTo>
                  <a:cubicBezTo>
                    <a:pt x="72" y="92"/>
                    <a:pt x="67" y="108"/>
                    <a:pt x="59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4" name="Freeform 79"/>
            <p:cNvSpPr>
              <a:spLocks/>
            </p:cNvSpPr>
            <p:nvPr userDrawn="1"/>
          </p:nvSpPr>
          <p:spPr bwMode="auto">
            <a:xfrm>
              <a:off x="4811713" y="6772275"/>
              <a:ext cx="385763" cy="234950"/>
            </a:xfrm>
            <a:custGeom>
              <a:avLst/>
              <a:gdLst>
                <a:gd name="T0" fmla="*/ 125 w 125"/>
                <a:gd name="T1" fmla="*/ 61 h 121"/>
                <a:gd name="T2" fmla="*/ 65 w 125"/>
                <a:gd name="T3" fmla="*/ 121 h 121"/>
                <a:gd name="T4" fmla="*/ 0 w 125"/>
                <a:gd name="T5" fmla="*/ 63 h 121"/>
                <a:gd name="T6" fmla="*/ 65 w 125"/>
                <a:gd name="T7" fmla="*/ 0 h 121"/>
                <a:gd name="T8" fmla="*/ 125 w 125"/>
                <a:gd name="T9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1">
                  <a:moveTo>
                    <a:pt x="125" y="61"/>
                  </a:moveTo>
                  <a:cubicBezTo>
                    <a:pt x="91" y="67"/>
                    <a:pt x="71" y="87"/>
                    <a:pt x="65" y="121"/>
                  </a:cubicBezTo>
                  <a:cubicBezTo>
                    <a:pt x="57" y="88"/>
                    <a:pt x="40" y="66"/>
                    <a:pt x="0" y="63"/>
                  </a:cubicBezTo>
                  <a:cubicBezTo>
                    <a:pt x="48" y="44"/>
                    <a:pt x="54" y="38"/>
                    <a:pt x="65" y="0"/>
                  </a:cubicBezTo>
                  <a:cubicBezTo>
                    <a:pt x="71" y="34"/>
                    <a:pt x="90" y="54"/>
                    <a:pt x="125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5" name="Freeform 80"/>
            <p:cNvSpPr>
              <a:spLocks/>
            </p:cNvSpPr>
            <p:nvPr userDrawn="1"/>
          </p:nvSpPr>
          <p:spPr bwMode="auto">
            <a:xfrm>
              <a:off x="6161088" y="9286875"/>
              <a:ext cx="363538" cy="228600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5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6" name="Freeform 81"/>
            <p:cNvSpPr>
              <a:spLocks/>
            </p:cNvSpPr>
            <p:nvPr userDrawn="1"/>
          </p:nvSpPr>
          <p:spPr bwMode="auto">
            <a:xfrm>
              <a:off x="2616200" y="9286875"/>
              <a:ext cx="360363" cy="236537"/>
            </a:xfrm>
            <a:custGeom>
              <a:avLst/>
              <a:gdLst>
                <a:gd name="T0" fmla="*/ 0 w 117"/>
                <a:gd name="T1" fmla="*/ 58 h 122"/>
                <a:gd name="T2" fmla="*/ 58 w 117"/>
                <a:gd name="T3" fmla="*/ 0 h 122"/>
                <a:gd name="T4" fmla="*/ 117 w 117"/>
                <a:gd name="T5" fmla="*/ 58 h 122"/>
                <a:gd name="T6" fmla="*/ 60 w 117"/>
                <a:gd name="T7" fmla="*/ 122 h 122"/>
                <a:gd name="T8" fmla="*/ 0 w 117"/>
                <a:gd name="T9" fmla="*/ 5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22">
                  <a:moveTo>
                    <a:pt x="0" y="58"/>
                  </a:moveTo>
                  <a:cubicBezTo>
                    <a:pt x="33" y="53"/>
                    <a:pt x="51" y="33"/>
                    <a:pt x="58" y="0"/>
                  </a:cubicBezTo>
                  <a:cubicBezTo>
                    <a:pt x="64" y="33"/>
                    <a:pt x="82" y="53"/>
                    <a:pt x="117" y="58"/>
                  </a:cubicBezTo>
                  <a:cubicBezTo>
                    <a:pt x="84" y="66"/>
                    <a:pt x="63" y="83"/>
                    <a:pt x="60" y="122"/>
                  </a:cubicBezTo>
                  <a:cubicBezTo>
                    <a:pt x="41" y="74"/>
                    <a:pt x="37" y="70"/>
                    <a:pt x="0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7" name="Freeform 82"/>
            <p:cNvSpPr>
              <a:spLocks/>
            </p:cNvSpPr>
            <p:nvPr userDrawn="1"/>
          </p:nvSpPr>
          <p:spPr bwMode="auto">
            <a:xfrm>
              <a:off x="6161088" y="7056438"/>
              <a:ext cx="363538" cy="227012"/>
            </a:xfrm>
            <a:custGeom>
              <a:avLst/>
              <a:gdLst>
                <a:gd name="T0" fmla="*/ 118 w 118"/>
                <a:gd name="T1" fmla="*/ 59 h 118"/>
                <a:gd name="T2" fmla="*/ 59 w 118"/>
                <a:gd name="T3" fmla="*/ 118 h 118"/>
                <a:gd name="T4" fmla="*/ 0 w 118"/>
                <a:gd name="T5" fmla="*/ 59 h 118"/>
                <a:gd name="T6" fmla="*/ 58 w 118"/>
                <a:gd name="T7" fmla="*/ 0 h 118"/>
                <a:gd name="T8" fmla="*/ 118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8" y="59"/>
                  </a:moveTo>
                  <a:cubicBezTo>
                    <a:pt x="85" y="65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ubicBezTo>
                    <a:pt x="33" y="52"/>
                    <a:pt x="53" y="34"/>
                    <a:pt x="58" y="0"/>
                  </a:cubicBezTo>
                  <a:cubicBezTo>
                    <a:pt x="65" y="33"/>
                    <a:pt x="84" y="53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8" name="Freeform 83"/>
            <p:cNvSpPr>
              <a:spLocks/>
            </p:cNvSpPr>
            <p:nvPr userDrawn="1"/>
          </p:nvSpPr>
          <p:spPr bwMode="auto">
            <a:xfrm>
              <a:off x="2613025" y="7056438"/>
              <a:ext cx="363538" cy="227012"/>
            </a:xfrm>
            <a:custGeom>
              <a:avLst/>
              <a:gdLst>
                <a:gd name="T0" fmla="*/ 0 w 118"/>
                <a:gd name="T1" fmla="*/ 59 h 118"/>
                <a:gd name="T2" fmla="*/ 59 w 118"/>
                <a:gd name="T3" fmla="*/ 0 h 118"/>
                <a:gd name="T4" fmla="*/ 118 w 118"/>
                <a:gd name="T5" fmla="*/ 58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34" y="53"/>
                    <a:pt x="52" y="33"/>
                    <a:pt x="59" y="0"/>
                  </a:cubicBezTo>
                  <a:cubicBezTo>
                    <a:pt x="66" y="33"/>
                    <a:pt x="83" y="53"/>
                    <a:pt x="118" y="58"/>
                  </a:cubicBezTo>
                  <a:cubicBezTo>
                    <a:pt x="85" y="66"/>
                    <a:pt x="64" y="83"/>
                    <a:pt x="59" y="118"/>
                  </a:cubicBezTo>
                  <a:cubicBezTo>
                    <a:pt x="52" y="85"/>
                    <a:pt x="34" y="64"/>
                    <a:pt x="0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9" name="Freeform 84"/>
            <p:cNvSpPr>
              <a:spLocks/>
            </p:cNvSpPr>
            <p:nvPr userDrawn="1"/>
          </p:nvSpPr>
          <p:spPr bwMode="auto">
            <a:xfrm>
              <a:off x="8388350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7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7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0" name="Freeform 85"/>
            <p:cNvSpPr>
              <a:spLocks/>
            </p:cNvSpPr>
            <p:nvPr userDrawn="1"/>
          </p:nvSpPr>
          <p:spPr bwMode="auto">
            <a:xfrm>
              <a:off x="404813" y="7899400"/>
              <a:ext cx="341313" cy="214312"/>
            </a:xfrm>
            <a:custGeom>
              <a:avLst/>
              <a:gdLst>
                <a:gd name="T0" fmla="*/ 55 w 111"/>
                <a:gd name="T1" fmla="*/ 0 h 110"/>
                <a:gd name="T2" fmla="*/ 111 w 111"/>
                <a:gd name="T3" fmla="*/ 54 h 110"/>
                <a:gd name="T4" fmla="*/ 56 w 111"/>
                <a:gd name="T5" fmla="*/ 110 h 110"/>
                <a:gd name="T6" fmla="*/ 0 w 111"/>
                <a:gd name="T7" fmla="*/ 55 h 110"/>
                <a:gd name="T8" fmla="*/ 55 w 111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55" y="0"/>
                  </a:moveTo>
                  <a:cubicBezTo>
                    <a:pt x="62" y="30"/>
                    <a:pt x="79" y="49"/>
                    <a:pt x="111" y="54"/>
                  </a:cubicBezTo>
                  <a:cubicBezTo>
                    <a:pt x="82" y="62"/>
                    <a:pt x="61" y="77"/>
                    <a:pt x="56" y="110"/>
                  </a:cubicBezTo>
                  <a:cubicBezTo>
                    <a:pt x="49" y="80"/>
                    <a:pt x="33" y="60"/>
                    <a:pt x="0" y="55"/>
                  </a:cubicBezTo>
                  <a:cubicBezTo>
                    <a:pt x="30" y="48"/>
                    <a:pt x="50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1" name="Freeform 86"/>
            <p:cNvSpPr>
              <a:spLocks/>
            </p:cNvSpPr>
            <p:nvPr userDrawn="1"/>
          </p:nvSpPr>
          <p:spPr bwMode="auto">
            <a:xfrm>
              <a:off x="8388350" y="8456613"/>
              <a:ext cx="341313" cy="217487"/>
            </a:xfrm>
            <a:custGeom>
              <a:avLst/>
              <a:gdLst>
                <a:gd name="T0" fmla="*/ 111 w 111"/>
                <a:gd name="T1" fmla="*/ 55 h 113"/>
                <a:gd name="T2" fmla="*/ 55 w 111"/>
                <a:gd name="T3" fmla="*/ 113 h 113"/>
                <a:gd name="T4" fmla="*/ 0 w 111"/>
                <a:gd name="T5" fmla="*/ 56 h 113"/>
                <a:gd name="T6" fmla="*/ 55 w 111"/>
                <a:gd name="T7" fmla="*/ 0 h 113"/>
                <a:gd name="T8" fmla="*/ 111 w 111"/>
                <a:gd name="T9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3">
                  <a:moveTo>
                    <a:pt x="111" y="55"/>
                  </a:moveTo>
                  <a:cubicBezTo>
                    <a:pt x="76" y="66"/>
                    <a:pt x="69" y="73"/>
                    <a:pt x="55" y="113"/>
                  </a:cubicBezTo>
                  <a:cubicBezTo>
                    <a:pt x="49" y="81"/>
                    <a:pt x="32" y="62"/>
                    <a:pt x="0" y="56"/>
                  </a:cubicBezTo>
                  <a:cubicBezTo>
                    <a:pt x="31" y="49"/>
                    <a:pt x="50" y="32"/>
                    <a:pt x="55" y="0"/>
                  </a:cubicBezTo>
                  <a:cubicBezTo>
                    <a:pt x="63" y="30"/>
                    <a:pt x="79" y="51"/>
                    <a:pt x="1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2" name="Freeform 87"/>
            <p:cNvSpPr>
              <a:spLocks/>
            </p:cNvSpPr>
            <p:nvPr userDrawn="1"/>
          </p:nvSpPr>
          <p:spPr bwMode="auto">
            <a:xfrm>
              <a:off x="407988" y="8456613"/>
              <a:ext cx="341313" cy="215900"/>
            </a:xfrm>
            <a:custGeom>
              <a:avLst/>
              <a:gdLst>
                <a:gd name="T0" fmla="*/ 0 w 111"/>
                <a:gd name="T1" fmla="*/ 56 h 112"/>
                <a:gd name="T2" fmla="*/ 54 w 111"/>
                <a:gd name="T3" fmla="*/ 0 h 112"/>
                <a:gd name="T4" fmla="*/ 111 w 111"/>
                <a:gd name="T5" fmla="*/ 55 h 112"/>
                <a:gd name="T6" fmla="*/ 55 w 111"/>
                <a:gd name="T7" fmla="*/ 112 h 112"/>
                <a:gd name="T8" fmla="*/ 0 w 111"/>
                <a:gd name="T9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2">
                  <a:moveTo>
                    <a:pt x="0" y="56"/>
                  </a:moveTo>
                  <a:cubicBezTo>
                    <a:pt x="31" y="50"/>
                    <a:pt x="48" y="31"/>
                    <a:pt x="54" y="0"/>
                  </a:cubicBezTo>
                  <a:cubicBezTo>
                    <a:pt x="62" y="30"/>
                    <a:pt x="77" y="51"/>
                    <a:pt x="111" y="55"/>
                  </a:cubicBezTo>
                  <a:cubicBezTo>
                    <a:pt x="80" y="63"/>
                    <a:pt x="60" y="78"/>
                    <a:pt x="55" y="112"/>
                  </a:cubicBezTo>
                  <a:cubicBezTo>
                    <a:pt x="48" y="81"/>
                    <a:pt x="31" y="62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3" name="Freeform 88"/>
            <p:cNvSpPr>
              <a:spLocks/>
            </p:cNvSpPr>
            <p:nvPr userDrawn="1"/>
          </p:nvSpPr>
          <p:spPr bwMode="auto">
            <a:xfrm>
              <a:off x="850900" y="8736013"/>
              <a:ext cx="339725" cy="214312"/>
            </a:xfrm>
            <a:custGeom>
              <a:avLst/>
              <a:gdLst>
                <a:gd name="T0" fmla="*/ 55 w 110"/>
                <a:gd name="T1" fmla="*/ 0 h 110"/>
                <a:gd name="T2" fmla="*/ 110 w 110"/>
                <a:gd name="T3" fmla="*/ 55 h 110"/>
                <a:gd name="T4" fmla="*/ 55 w 110"/>
                <a:gd name="T5" fmla="*/ 110 h 110"/>
                <a:gd name="T6" fmla="*/ 0 w 110"/>
                <a:gd name="T7" fmla="*/ 55 h 110"/>
                <a:gd name="T8" fmla="*/ 55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55" y="0"/>
                  </a:moveTo>
                  <a:cubicBezTo>
                    <a:pt x="61" y="31"/>
                    <a:pt x="79" y="48"/>
                    <a:pt x="110" y="55"/>
                  </a:cubicBezTo>
                  <a:cubicBezTo>
                    <a:pt x="80" y="62"/>
                    <a:pt x="60" y="78"/>
                    <a:pt x="55" y="110"/>
                  </a:cubicBezTo>
                  <a:cubicBezTo>
                    <a:pt x="48" y="80"/>
                    <a:pt x="31" y="61"/>
                    <a:pt x="0" y="55"/>
                  </a:cubicBezTo>
                  <a:cubicBezTo>
                    <a:pt x="30" y="48"/>
                    <a:pt x="49" y="32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4" name="Freeform 89"/>
            <p:cNvSpPr>
              <a:spLocks/>
            </p:cNvSpPr>
            <p:nvPr userDrawn="1"/>
          </p:nvSpPr>
          <p:spPr bwMode="auto">
            <a:xfrm>
              <a:off x="854075" y="7613650"/>
              <a:ext cx="336550" cy="219075"/>
            </a:xfrm>
            <a:custGeom>
              <a:avLst/>
              <a:gdLst>
                <a:gd name="T0" fmla="*/ 54 w 109"/>
                <a:gd name="T1" fmla="*/ 113 h 113"/>
                <a:gd name="T2" fmla="*/ 0 w 109"/>
                <a:gd name="T3" fmla="*/ 59 h 113"/>
                <a:gd name="T4" fmla="*/ 54 w 109"/>
                <a:gd name="T5" fmla="*/ 0 h 113"/>
                <a:gd name="T6" fmla="*/ 109 w 109"/>
                <a:gd name="T7" fmla="*/ 59 h 113"/>
                <a:gd name="T8" fmla="*/ 54 w 109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3">
                  <a:moveTo>
                    <a:pt x="54" y="113"/>
                  </a:moveTo>
                  <a:cubicBezTo>
                    <a:pt x="43" y="79"/>
                    <a:pt x="38" y="74"/>
                    <a:pt x="0" y="59"/>
                  </a:cubicBezTo>
                  <a:cubicBezTo>
                    <a:pt x="38" y="44"/>
                    <a:pt x="43" y="39"/>
                    <a:pt x="54" y="0"/>
                  </a:cubicBezTo>
                  <a:cubicBezTo>
                    <a:pt x="60" y="34"/>
                    <a:pt x="77" y="53"/>
                    <a:pt x="109" y="59"/>
                  </a:cubicBezTo>
                  <a:cubicBezTo>
                    <a:pt x="78" y="65"/>
                    <a:pt x="60" y="82"/>
                    <a:pt x="54" y="1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5" name="Freeform 90"/>
            <p:cNvSpPr>
              <a:spLocks/>
            </p:cNvSpPr>
            <p:nvPr userDrawn="1"/>
          </p:nvSpPr>
          <p:spPr bwMode="auto">
            <a:xfrm>
              <a:off x="7948613" y="7621588"/>
              <a:ext cx="338138" cy="212725"/>
            </a:xfrm>
            <a:custGeom>
              <a:avLst/>
              <a:gdLst>
                <a:gd name="T0" fmla="*/ 0 w 110"/>
                <a:gd name="T1" fmla="*/ 55 h 110"/>
                <a:gd name="T2" fmla="*/ 54 w 110"/>
                <a:gd name="T3" fmla="*/ 0 h 110"/>
                <a:gd name="T4" fmla="*/ 110 w 110"/>
                <a:gd name="T5" fmla="*/ 55 h 110"/>
                <a:gd name="T6" fmla="*/ 55 w 110"/>
                <a:gd name="T7" fmla="*/ 110 h 110"/>
                <a:gd name="T8" fmla="*/ 0 w 110"/>
                <a:gd name="T9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55"/>
                  </a:moveTo>
                  <a:cubicBezTo>
                    <a:pt x="30" y="48"/>
                    <a:pt x="49" y="31"/>
                    <a:pt x="54" y="0"/>
                  </a:cubicBezTo>
                  <a:cubicBezTo>
                    <a:pt x="61" y="30"/>
                    <a:pt x="78" y="49"/>
                    <a:pt x="110" y="55"/>
                  </a:cubicBezTo>
                  <a:cubicBezTo>
                    <a:pt x="79" y="61"/>
                    <a:pt x="61" y="78"/>
                    <a:pt x="55" y="110"/>
                  </a:cubicBezTo>
                  <a:cubicBezTo>
                    <a:pt x="48" y="80"/>
                    <a:pt x="31" y="60"/>
                    <a:pt x="0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6" name="Freeform 91"/>
            <p:cNvSpPr>
              <a:spLocks/>
            </p:cNvSpPr>
            <p:nvPr userDrawn="1"/>
          </p:nvSpPr>
          <p:spPr bwMode="auto">
            <a:xfrm>
              <a:off x="7948613" y="8734425"/>
              <a:ext cx="334963" cy="215900"/>
            </a:xfrm>
            <a:custGeom>
              <a:avLst/>
              <a:gdLst>
                <a:gd name="T0" fmla="*/ 109 w 109"/>
                <a:gd name="T1" fmla="*/ 55 h 111"/>
                <a:gd name="T2" fmla="*/ 55 w 109"/>
                <a:gd name="T3" fmla="*/ 111 h 111"/>
                <a:gd name="T4" fmla="*/ 0 w 109"/>
                <a:gd name="T5" fmla="*/ 56 h 111"/>
                <a:gd name="T6" fmla="*/ 54 w 109"/>
                <a:gd name="T7" fmla="*/ 0 h 111"/>
                <a:gd name="T8" fmla="*/ 109 w 109"/>
                <a:gd name="T9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1">
                  <a:moveTo>
                    <a:pt x="109" y="55"/>
                  </a:moveTo>
                  <a:cubicBezTo>
                    <a:pt x="79" y="62"/>
                    <a:pt x="61" y="79"/>
                    <a:pt x="55" y="111"/>
                  </a:cubicBezTo>
                  <a:cubicBezTo>
                    <a:pt x="48" y="81"/>
                    <a:pt x="32" y="61"/>
                    <a:pt x="0" y="56"/>
                  </a:cubicBezTo>
                  <a:cubicBezTo>
                    <a:pt x="29" y="49"/>
                    <a:pt x="50" y="33"/>
                    <a:pt x="54" y="0"/>
                  </a:cubicBezTo>
                  <a:cubicBezTo>
                    <a:pt x="62" y="30"/>
                    <a:pt x="77" y="50"/>
                    <a:pt x="10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7" name="Freeform 92"/>
            <p:cNvSpPr>
              <a:spLocks/>
            </p:cNvSpPr>
            <p:nvPr userDrawn="1"/>
          </p:nvSpPr>
          <p:spPr bwMode="auto">
            <a:xfrm>
              <a:off x="1292225" y="9021763"/>
              <a:ext cx="334963" cy="198437"/>
            </a:xfrm>
            <a:custGeom>
              <a:avLst/>
              <a:gdLst>
                <a:gd name="T0" fmla="*/ 56 w 109"/>
                <a:gd name="T1" fmla="*/ 103 h 103"/>
                <a:gd name="T2" fmla="*/ 0 w 109"/>
                <a:gd name="T3" fmla="*/ 51 h 103"/>
                <a:gd name="T4" fmla="*/ 55 w 109"/>
                <a:gd name="T5" fmla="*/ 0 h 103"/>
                <a:gd name="T6" fmla="*/ 109 w 109"/>
                <a:gd name="T7" fmla="*/ 51 h 103"/>
                <a:gd name="T8" fmla="*/ 56 w 109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56" y="103"/>
                  </a:moveTo>
                  <a:cubicBezTo>
                    <a:pt x="45" y="71"/>
                    <a:pt x="38" y="64"/>
                    <a:pt x="0" y="51"/>
                  </a:cubicBezTo>
                  <a:cubicBezTo>
                    <a:pt x="31" y="45"/>
                    <a:pt x="50" y="30"/>
                    <a:pt x="55" y="0"/>
                  </a:cubicBezTo>
                  <a:cubicBezTo>
                    <a:pt x="64" y="27"/>
                    <a:pt x="78" y="47"/>
                    <a:pt x="109" y="51"/>
                  </a:cubicBezTo>
                  <a:cubicBezTo>
                    <a:pt x="80" y="58"/>
                    <a:pt x="62" y="74"/>
                    <a:pt x="5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8" name="Freeform 93"/>
            <p:cNvSpPr>
              <a:spLocks/>
            </p:cNvSpPr>
            <p:nvPr userDrawn="1"/>
          </p:nvSpPr>
          <p:spPr bwMode="auto">
            <a:xfrm>
              <a:off x="3074988" y="6789738"/>
              <a:ext cx="327025" cy="200025"/>
            </a:xfrm>
            <a:custGeom>
              <a:avLst/>
              <a:gdLst>
                <a:gd name="T0" fmla="*/ 106 w 106"/>
                <a:gd name="T1" fmla="*/ 51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1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6"/>
                    <a:pt x="10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9" name="Freeform 94"/>
            <p:cNvSpPr>
              <a:spLocks/>
            </p:cNvSpPr>
            <p:nvPr userDrawn="1"/>
          </p:nvSpPr>
          <p:spPr bwMode="auto">
            <a:xfrm>
              <a:off x="1300163" y="7348538"/>
              <a:ext cx="323850" cy="198437"/>
            </a:xfrm>
            <a:custGeom>
              <a:avLst/>
              <a:gdLst>
                <a:gd name="T0" fmla="*/ 105 w 105"/>
                <a:gd name="T1" fmla="*/ 52 h 103"/>
                <a:gd name="T2" fmla="*/ 53 w 105"/>
                <a:gd name="T3" fmla="*/ 103 h 103"/>
                <a:gd name="T4" fmla="*/ 0 w 105"/>
                <a:gd name="T5" fmla="*/ 52 h 103"/>
                <a:gd name="T6" fmla="*/ 53 w 105"/>
                <a:gd name="T7" fmla="*/ 0 h 103"/>
                <a:gd name="T8" fmla="*/ 105 w 105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3">
                  <a:moveTo>
                    <a:pt x="105" y="52"/>
                  </a:moveTo>
                  <a:cubicBezTo>
                    <a:pt x="76" y="58"/>
                    <a:pt x="60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8" y="46"/>
                    <a:pt x="46" y="29"/>
                    <a:pt x="53" y="0"/>
                  </a:cubicBezTo>
                  <a:cubicBezTo>
                    <a:pt x="60" y="29"/>
                    <a:pt x="76" y="46"/>
                    <a:pt x="105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0" name="Freeform 95"/>
            <p:cNvSpPr>
              <a:spLocks/>
            </p:cNvSpPr>
            <p:nvPr userDrawn="1"/>
          </p:nvSpPr>
          <p:spPr bwMode="auto">
            <a:xfrm>
              <a:off x="5735638" y="6786563"/>
              <a:ext cx="333375" cy="203200"/>
            </a:xfrm>
            <a:custGeom>
              <a:avLst/>
              <a:gdLst>
                <a:gd name="T0" fmla="*/ 51 w 108"/>
                <a:gd name="T1" fmla="*/ 0 h 105"/>
                <a:gd name="T2" fmla="*/ 108 w 108"/>
                <a:gd name="T3" fmla="*/ 54 h 105"/>
                <a:gd name="T4" fmla="*/ 53 w 108"/>
                <a:gd name="T5" fmla="*/ 105 h 105"/>
                <a:gd name="T6" fmla="*/ 0 w 108"/>
                <a:gd name="T7" fmla="*/ 54 h 105"/>
                <a:gd name="T8" fmla="*/ 51 w 10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5">
                  <a:moveTo>
                    <a:pt x="51" y="0"/>
                  </a:moveTo>
                  <a:cubicBezTo>
                    <a:pt x="68" y="39"/>
                    <a:pt x="70" y="41"/>
                    <a:pt x="108" y="54"/>
                  </a:cubicBezTo>
                  <a:cubicBezTo>
                    <a:pt x="77" y="60"/>
                    <a:pt x="59" y="75"/>
                    <a:pt x="53" y="105"/>
                  </a:cubicBezTo>
                  <a:cubicBezTo>
                    <a:pt x="45" y="78"/>
                    <a:pt x="31" y="58"/>
                    <a:pt x="0" y="54"/>
                  </a:cubicBezTo>
                  <a:cubicBezTo>
                    <a:pt x="28" y="48"/>
                    <a:pt x="46" y="31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1" name="Freeform 96"/>
            <p:cNvSpPr>
              <a:spLocks/>
            </p:cNvSpPr>
            <p:nvPr userDrawn="1"/>
          </p:nvSpPr>
          <p:spPr bwMode="auto">
            <a:xfrm>
              <a:off x="7497763" y="7348538"/>
              <a:ext cx="339725" cy="203200"/>
            </a:xfrm>
            <a:custGeom>
              <a:avLst/>
              <a:gdLst>
                <a:gd name="T0" fmla="*/ 0 w 110"/>
                <a:gd name="T1" fmla="*/ 50 h 105"/>
                <a:gd name="T2" fmla="*/ 56 w 110"/>
                <a:gd name="T3" fmla="*/ 0 h 105"/>
                <a:gd name="T4" fmla="*/ 110 w 110"/>
                <a:gd name="T5" fmla="*/ 51 h 105"/>
                <a:gd name="T6" fmla="*/ 58 w 110"/>
                <a:gd name="T7" fmla="*/ 105 h 105"/>
                <a:gd name="T8" fmla="*/ 0 w 110"/>
                <a:gd name="T9" fmla="*/ 5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5">
                  <a:moveTo>
                    <a:pt x="0" y="50"/>
                  </a:moveTo>
                  <a:cubicBezTo>
                    <a:pt x="34" y="45"/>
                    <a:pt x="50" y="29"/>
                    <a:pt x="56" y="0"/>
                  </a:cubicBezTo>
                  <a:cubicBezTo>
                    <a:pt x="64" y="27"/>
                    <a:pt x="79" y="46"/>
                    <a:pt x="110" y="51"/>
                  </a:cubicBezTo>
                  <a:cubicBezTo>
                    <a:pt x="81" y="58"/>
                    <a:pt x="63" y="74"/>
                    <a:pt x="58" y="105"/>
                  </a:cubicBezTo>
                  <a:cubicBezTo>
                    <a:pt x="42" y="67"/>
                    <a:pt x="40" y="65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2" name="Freeform 97"/>
            <p:cNvSpPr>
              <a:spLocks/>
            </p:cNvSpPr>
            <p:nvPr userDrawn="1"/>
          </p:nvSpPr>
          <p:spPr bwMode="auto">
            <a:xfrm>
              <a:off x="3074988" y="9580563"/>
              <a:ext cx="320675" cy="196850"/>
            </a:xfrm>
            <a:custGeom>
              <a:avLst/>
              <a:gdLst>
                <a:gd name="T0" fmla="*/ 53 w 104"/>
                <a:gd name="T1" fmla="*/ 0 h 101"/>
                <a:gd name="T2" fmla="*/ 104 w 104"/>
                <a:gd name="T3" fmla="*/ 50 h 101"/>
                <a:gd name="T4" fmla="*/ 71 w 104"/>
                <a:gd name="T5" fmla="*/ 68 h 101"/>
                <a:gd name="T6" fmla="*/ 52 w 104"/>
                <a:gd name="T7" fmla="*/ 101 h 101"/>
                <a:gd name="T8" fmla="*/ 0 w 104"/>
                <a:gd name="T9" fmla="*/ 52 h 101"/>
                <a:gd name="T10" fmla="*/ 53 w 104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1">
                  <a:moveTo>
                    <a:pt x="53" y="0"/>
                  </a:moveTo>
                  <a:cubicBezTo>
                    <a:pt x="63" y="32"/>
                    <a:pt x="71" y="39"/>
                    <a:pt x="104" y="50"/>
                  </a:cubicBezTo>
                  <a:cubicBezTo>
                    <a:pt x="93" y="56"/>
                    <a:pt x="80" y="60"/>
                    <a:pt x="71" y="68"/>
                  </a:cubicBezTo>
                  <a:cubicBezTo>
                    <a:pt x="63" y="77"/>
                    <a:pt x="59" y="89"/>
                    <a:pt x="52" y="101"/>
                  </a:cubicBezTo>
                  <a:cubicBezTo>
                    <a:pt x="45" y="76"/>
                    <a:pt x="31" y="55"/>
                    <a:pt x="0" y="52"/>
                  </a:cubicBezTo>
                  <a:cubicBezTo>
                    <a:pt x="28" y="45"/>
                    <a:pt x="46" y="28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3" name="Freeform 98"/>
            <p:cNvSpPr>
              <a:spLocks/>
            </p:cNvSpPr>
            <p:nvPr userDrawn="1"/>
          </p:nvSpPr>
          <p:spPr bwMode="auto">
            <a:xfrm>
              <a:off x="5735638" y="9578975"/>
              <a:ext cx="327025" cy="200025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5" y="76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7"/>
                    <a:pt x="76" y="47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4" name="Freeform 99"/>
            <p:cNvSpPr>
              <a:spLocks/>
            </p:cNvSpPr>
            <p:nvPr userDrawn="1"/>
          </p:nvSpPr>
          <p:spPr bwMode="auto">
            <a:xfrm>
              <a:off x="7510463" y="9021763"/>
              <a:ext cx="327025" cy="198437"/>
            </a:xfrm>
            <a:custGeom>
              <a:avLst/>
              <a:gdLst>
                <a:gd name="T0" fmla="*/ 106 w 106"/>
                <a:gd name="T1" fmla="*/ 52 h 103"/>
                <a:gd name="T2" fmla="*/ 53 w 106"/>
                <a:gd name="T3" fmla="*/ 103 h 103"/>
                <a:gd name="T4" fmla="*/ 0 w 106"/>
                <a:gd name="T5" fmla="*/ 52 h 103"/>
                <a:gd name="T6" fmla="*/ 52 w 106"/>
                <a:gd name="T7" fmla="*/ 0 h 103"/>
                <a:gd name="T8" fmla="*/ 106 w 106"/>
                <a:gd name="T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3">
                  <a:moveTo>
                    <a:pt x="106" y="52"/>
                  </a:moveTo>
                  <a:cubicBezTo>
                    <a:pt x="77" y="58"/>
                    <a:pt x="59" y="74"/>
                    <a:pt x="53" y="103"/>
                  </a:cubicBezTo>
                  <a:cubicBezTo>
                    <a:pt x="46" y="75"/>
                    <a:pt x="30" y="57"/>
                    <a:pt x="0" y="52"/>
                  </a:cubicBezTo>
                  <a:cubicBezTo>
                    <a:pt x="27" y="45"/>
                    <a:pt x="47" y="31"/>
                    <a:pt x="52" y="0"/>
                  </a:cubicBezTo>
                  <a:cubicBezTo>
                    <a:pt x="60" y="28"/>
                    <a:pt x="76" y="46"/>
                    <a:pt x="10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5" name="Freeform 100"/>
            <p:cNvSpPr>
              <a:spLocks/>
            </p:cNvSpPr>
            <p:nvPr userDrawn="1"/>
          </p:nvSpPr>
          <p:spPr bwMode="auto">
            <a:xfrm>
              <a:off x="1758950" y="7069138"/>
              <a:ext cx="296863" cy="192087"/>
            </a:xfrm>
            <a:custGeom>
              <a:avLst/>
              <a:gdLst>
                <a:gd name="T0" fmla="*/ 96 w 96"/>
                <a:gd name="T1" fmla="*/ 51 h 99"/>
                <a:gd name="T2" fmla="*/ 48 w 96"/>
                <a:gd name="T3" fmla="*/ 99 h 99"/>
                <a:gd name="T4" fmla="*/ 29 w 96"/>
                <a:gd name="T5" fmla="*/ 68 h 99"/>
                <a:gd name="T6" fmla="*/ 0 w 96"/>
                <a:gd name="T7" fmla="*/ 51 h 99"/>
                <a:gd name="T8" fmla="*/ 48 w 96"/>
                <a:gd name="T9" fmla="*/ 0 h 99"/>
                <a:gd name="T10" fmla="*/ 96 w 96"/>
                <a:gd name="T11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99">
                  <a:moveTo>
                    <a:pt x="96" y="51"/>
                  </a:moveTo>
                  <a:cubicBezTo>
                    <a:pt x="66" y="62"/>
                    <a:pt x="61" y="67"/>
                    <a:pt x="48" y="99"/>
                  </a:cubicBezTo>
                  <a:cubicBezTo>
                    <a:pt x="42" y="88"/>
                    <a:pt x="38" y="76"/>
                    <a:pt x="29" y="68"/>
                  </a:cubicBezTo>
                  <a:cubicBezTo>
                    <a:pt x="22" y="60"/>
                    <a:pt x="10" y="57"/>
                    <a:pt x="0" y="51"/>
                  </a:cubicBezTo>
                  <a:cubicBezTo>
                    <a:pt x="32" y="39"/>
                    <a:pt x="37" y="34"/>
                    <a:pt x="48" y="0"/>
                  </a:cubicBezTo>
                  <a:cubicBezTo>
                    <a:pt x="55" y="29"/>
                    <a:pt x="69" y="46"/>
                    <a:pt x="9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6" name="Freeform 101"/>
            <p:cNvSpPr>
              <a:spLocks/>
            </p:cNvSpPr>
            <p:nvPr userDrawn="1"/>
          </p:nvSpPr>
          <p:spPr bwMode="auto">
            <a:xfrm>
              <a:off x="7070725" y="9299575"/>
              <a:ext cx="311150" cy="193675"/>
            </a:xfrm>
            <a:custGeom>
              <a:avLst/>
              <a:gdLst>
                <a:gd name="T0" fmla="*/ 0 w 101"/>
                <a:gd name="T1" fmla="*/ 53 h 100"/>
                <a:gd name="T2" fmla="*/ 52 w 101"/>
                <a:gd name="T3" fmla="*/ 0 h 100"/>
                <a:gd name="T4" fmla="*/ 101 w 101"/>
                <a:gd name="T5" fmla="*/ 51 h 100"/>
                <a:gd name="T6" fmla="*/ 52 w 101"/>
                <a:gd name="T7" fmla="*/ 100 h 100"/>
                <a:gd name="T8" fmla="*/ 0 w 101"/>
                <a:gd name="T9" fmla="*/ 5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0">
                  <a:moveTo>
                    <a:pt x="0" y="53"/>
                  </a:moveTo>
                  <a:cubicBezTo>
                    <a:pt x="37" y="38"/>
                    <a:pt x="41" y="33"/>
                    <a:pt x="52" y="0"/>
                  </a:cubicBezTo>
                  <a:cubicBezTo>
                    <a:pt x="59" y="28"/>
                    <a:pt x="73" y="47"/>
                    <a:pt x="101" y="51"/>
                  </a:cubicBezTo>
                  <a:cubicBezTo>
                    <a:pt x="75" y="58"/>
                    <a:pt x="58" y="73"/>
                    <a:pt x="52" y="100"/>
                  </a:cubicBezTo>
                  <a:cubicBezTo>
                    <a:pt x="45" y="74"/>
                    <a:pt x="30" y="57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7" name="Freeform 102"/>
            <p:cNvSpPr>
              <a:spLocks/>
            </p:cNvSpPr>
            <p:nvPr userDrawn="1"/>
          </p:nvSpPr>
          <p:spPr bwMode="auto">
            <a:xfrm>
              <a:off x="1754188" y="9307513"/>
              <a:ext cx="307975" cy="198437"/>
            </a:xfrm>
            <a:custGeom>
              <a:avLst/>
              <a:gdLst>
                <a:gd name="T0" fmla="*/ 50 w 100"/>
                <a:gd name="T1" fmla="*/ 0 h 102"/>
                <a:gd name="T2" fmla="*/ 100 w 100"/>
                <a:gd name="T3" fmla="*/ 47 h 102"/>
                <a:gd name="T4" fmla="*/ 51 w 100"/>
                <a:gd name="T5" fmla="*/ 102 h 102"/>
                <a:gd name="T6" fmla="*/ 0 w 100"/>
                <a:gd name="T7" fmla="*/ 48 h 102"/>
                <a:gd name="T8" fmla="*/ 50 w 100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2">
                  <a:moveTo>
                    <a:pt x="50" y="0"/>
                  </a:moveTo>
                  <a:cubicBezTo>
                    <a:pt x="56" y="27"/>
                    <a:pt x="72" y="42"/>
                    <a:pt x="100" y="47"/>
                  </a:cubicBezTo>
                  <a:cubicBezTo>
                    <a:pt x="73" y="54"/>
                    <a:pt x="56" y="69"/>
                    <a:pt x="51" y="102"/>
                  </a:cubicBezTo>
                  <a:cubicBezTo>
                    <a:pt x="42" y="71"/>
                    <a:pt x="29" y="52"/>
                    <a:pt x="0" y="48"/>
                  </a:cubicBezTo>
                  <a:cubicBezTo>
                    <a:pt x="27" y="42"/>
                    <a:pt x="43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8" name="Freeform 103"/>
            <p:cNvSpPr>
              <a:spLocks/>
            </p:cNvSpPr>
            <p:nvPr userDrawn="1"/>
          </p:nvSpPr>
          <p:spPr bwMode="auto">
            <a:xfrm>
              <a:off x="4418013" y="6519863"/>
              <a:ext cx="298450" cy="185737"/>
            </a:xfrm>
            <a:custGeom>
              <a:avLst/>
              <a:gdLst>
                <a:gd name="T0" fmla="*/ 97 w 97"/>
                <a:gd name="T1" fmla="*/ 47 h 96"/>
                <a:gd name="T2" fmla="*/ 49 w 97"/>
                <a:gd name="T3" fmla="*/ 96 h 96"/>
                <a:gd name="T4" fmla="*/ 0 w 97"/>
                <a:gd name="T5" fmla="*/ 48 h 96"/>
                <a:gd name="T6" fmla="*/ 48 w 97"/>
                <a:gd name="T7" fmla="*/ 0 h 96"/>
                <a:gd name="T8" fmla="*/ 97 w 97"/>
                <a:gd name="T9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6">
                  <a:moveTo>
                    <a:pt x="97" y="47"/>
                  </a:moveTo>
                  <a:cubicBezTo>
                    <a:pt x="71" y="53"/>
                    <a:pt x="56" y="70"/>
                    <a:pt x="49" y="96"/>
                  </a:cubicBezTo>
                  <a:cubicBezTo>
                    <a:pt x="42" y="69"/>
                    <a:pt x="27" y="53"/>
                    <a:pt x="0" y="48"/>
                  </a:cubicBezTo>
                  <a:cubicBezTo>
                    <a:pt x="25" y="41"/>
                    <a:pt x="43" y="28"/>
                    <a:pt x="48" y="0"/>
                  </a:cubicBezTo>
                  <a:cubicBezTo>
                    <a:pt x="56" y="25"/>
                    <a:pt x="70" y="43"/>
                    <a:pt x="97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9" name="Freeform 104"/>
            <p:cNvSpPr>
              <a:spLocks/>
            </p:cNvSpPr>
            <p:nvPr userDrawn="1"/>
          </p:nvSpPr>
          <p:spPr bwMode="auto">
            <a:xfrm>
              <a:off x="7075488" y="7077075"/>
              <a:ext cx="306388" cy="185737"/>
            </a:xfrm>
            <a:custGeom>
              <a:avLst/>
              <a:gdLst>
                <a:gd name="T0" fmla="*/ 50 w 99"/>
                <a:gd name="T1" fmla="*/ 0 h 96"/>
                <a:gd name="T2" fmla="*/ 99 w 99"/>
                <a:gd name="T3" fmla="*/ 48 h 96"/>
                <a:gd name="T4" fmla="*/ 51 w 99"/>
                <a:gd name="T5" fmla="*/ 96 h 96"/>
                <a:gd name="T6" fmla="*/ 0 w 99"/>
                <a:gd name="T7" fmla="*/ 48 h 96"/>
                <a:gd name="T8" fmla="*/ 50 w 99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56" y="27"/>
                    <a:pt x="73" y="41"/>
                    <a:pt x="99" y="48"/>
                  </a:cubicBezTo>
                  <a:cubicBezTo>
                    <a:pt x="73" y="54"/>
                    <a:pt x="56" y="68"/>
                    <a:pt x="51" y="96"/>
                  </a:cubicBezTo>
                  <a:cubicBezTo>
                    <a:pt x="42" y="72"/>
                    <a:pt x="29" y="52"/>
                    <a:pt x="0" y="48"/>
                  </a:cubicBezTo>
                  <a:cubicBezTo>
                    <a:pt x="26" y="41"/>
                    <a:pt x="44" y="27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0" name="Freeform 105"/>
            <p:cNvSpPr>
              <a:spLocks/>
            </p:cNvSpPr>
            <p:nvPr userDrawn="1"/>
          </p:nvSpPr>
          <p:spPr bwMode="auto">
            <a:xfrm>
              <a:off x="4418013" y="9866313"/>
              <a:ext cx="301625" cy="184150"/>
            </a:xfrm>
            <a:custGeom>
              <a:avLst/>
              <a:gdLst>
                <a:gd name="T0" fmla="*/ 49 w 98"/>
                <a:gd name="T1" fmla="*/ 95 h 95"/>
                <a:gd name="T2" fmla="*/ 0 w 98"/>
                <a:gd name="T3" fmla="*/ 48 h 95"/>
                <a:gd name="T4" fmla="*/ 48 w 98"/>
                <a:gd name="T5" fmla="*/ 0 h 95"/>
                <a:gd name="T6" fmla="*/ 98 w 98"/>
                <a:gd name="T7" fmla="*/ 47 h 95"/>
                <a:gd name="T8" fmla="*/ 49 w 98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5">
                  <a:moveTo>
                    <a:pt x="49" y="95"/>
                  </a:moveTo>
                  <a:cubicBezTo>
                    <a:pt x="42" y="69"/>
                    <a:pt x="26" y="54"/>
                    <a:pt x="0" y="48"/>
                  </a:cubicBezTo>
                  <a:cubicBezTo>
                    <a:pt x="26" y="42"/>
                    <a:pt x="42" y="27"/>
                    <a:pt x="48" y="0"/>
                  </a:cubicBezTo>
                  <a:cubicBezTo>
                    <a:pt x="56" y="25"/>
                    <a:pt x="70" y="43"/>
                    <a:pt x="98" y="47"/>
                  </a:cubicBezTo>
                  <a:cubicBezTo>
                    <a:pt x="73" y="55"/>
                    <a:pt x="55" y="67"/>
                    <a:pt x="49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1" name="Freeform 106"/>
            <p:cNvSpPr>
              <a:spLocks/>
            </p:cNvSpPr>
            <p:nvPr userDrawn="1"/>
          </p:nvSpPr>
          <p:spPr bwMode="auto">
            <a:xfrm>
              <a:off x="5308600" y="9871075"/>
              <a:ext cx="285750" cy="174625"/>
            </a:xfrm>
            <a:custGeom>
              <a:avLst/>
              <a:gdLst>
                <a:gd name="T0" fmla="*/ 48 w 93"/>
                <a:gd name="T1" fmla="*/ 90 h 90"/>
                <a:gd name="T2" fmla="*/ 0 w 93"/>
                <a:gd name="T3" fmla="*/ 44 h 90"/>
                <a:gd name="T4" fmla="*/ 48 w 93"/>
                <a:gd name="T5" fmla="*/ 0 h 90"/>
                <a:gd name="T6" fmla="*/ 93 w 93"/>
                <a:gd name="T7" fmla="*/ 44 h 90"/>
                <a:gd name="T8" fmla="*/ 48 w 9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0">
                  <a:moveTo>
                    <a:pt x="48" y="90"/>
                  </a:moveTo>
                  <a:cubicBezTo>
                    <a:pt x="38" y="62"/>
                    <a:pt x="33" y="57"/>
                    <a:pt x="0" y="44"/>
                  </a:cubicBezTo>
                  <a:cubicBezTo>
                    <a:pt x="26" y="39"/>
                    <a:pt x="42" y="25"/>
                    <a:pt x="48" y="0"/>
                  </a:cubicBezTo>
                  <a:cubicBezTo>
                    <a:pt x="55" y="23"/>
                    <a:pt x="67" y="39"/>
                    <a:pt x="93" y="44"/>
                  </a:cubicBezTo>
                  <a:cubicBezTo>
                    <a:pt x="70" y="51"/>
                    <a:pt x="53" y="65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2" name="Freeform 107"/>
            <p:cNvSpPr>
              <a:spLocks/>
            </p:cNvSpPr>
            <p:nvPr userDrawn="1"/>
          </p:nvSpPr>
          <p:spPr bwMode="auto">
            <a:xfrm>
              <a:off x="3536950" y="9880600"/>
              <a:ext cx="265113" cy="166687"/>
            </a:xfrm>
            <a:custGeom>
              <a:avLst/>
              <a:gdLst>
                <a:gd name="T0" fmla="*/ 44 w 86"/>
                <a:gd name="T1" fmla="*/ 0 h 86"/>
                <a:gd name="T2" fmla="*/ 86 w 86"/>
                <a:gd name="T3" fmla="*/ 42 h 86"/>
                <a:gd name="T4" fmla="*/ 47 w 86"/>
                <a:gd name="T5" fmla="*/ 86 h 86"/>
                <a:gd name="T6" fmla="*/ 0 w 86"/>
                <a:gd name="T7" fmla="*/ 41 h 86"/>
                <a:gd name="T8" fmla="*/ 44 w 8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44" y="0"/>
                  </a:moveTo>
                  <a:cubicBezTo>
                    <a:pt x="58" y="14"/>
                    <a:pt x="72" y="28"/>
                    <a:pt x="86" y="42"/>
                  </a:cubicBezTo>
                  <a:cubicBezTo>
                    <a:pt x="69" y="47"/>
                    <a:pt x="52" y="59"/>
                    <a:pt x="47" y="86"/>
                  </a:cubicBezTo>
                  <a:cubicBezTo>
                    <a:pt x="41" y="61"/>
                    <a:pt x="26" y="45"/>
                    <a:pt x="0" y="41"/>
                  </a:cubicBezTo>
                  <a:cubicBezTo>
                    <a:pt x="33" y="27"/>
                    <a:pt x="36" y="23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3" name="Freeform 108"/>
            <p:cNvSpPr>
              <a:spLocks/>
            </p:cNvSpPr>
            <p:nvPr userDrawn="1"/>
          </p:nvSpPr>
          <p:spPr bwMode="auto">
            <a:xfrm>
              <a:off x="5332413" y="6534150"/>
              <a:ext cx="261938" cy="165100"/>
            </a:xfrm>
            <a:custGeom>
              <a:avLst/>
              <a:gdLst>
                <a:gd name="T0" fmla="*/ 0 w 85"/>
                <a:gd name="T1" fmla="*/ 42 h 85"/>
                <a:gd name="T2" fmla="*/ 42 w 85"/>
                <a:gd name="T3" fmla="*/ 0 h 85"/>
                <a:gd name="T4" fmla="*/ 85 w 85"/>
                <a:gd name="T5" fmla="*/ 40 h 85"/>
                <a:gd name="T6" fmla="*/ 40 w 85"/>
                <a:gd name="T7" fmla="*/ 85 h 85"/>
                <a:gd name="T8" fmla="*/ 0 w 8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5">
                  <a:moveTo>
                    <a:pt x="0" y="42"/>
                  </a:moveTo>
                  <a:cubicBezTo>
                    <a:pt x="14" y="28"/>
                    <a:pt x="28" y="14"/>
                    <a:pt x="42" y="0"/>
                  </a:cubicBezTo>
                  <a:cubicBezTo>
                    <a:pt x="46" y="19"/>
                    <a:pt x="61" y="34"/>
                    <a:pt x="85" y="40"/>
                  </a:cubicBezTo>
                  <a:cubicBezTo>
                    <a:pt x="61" y="46"/>
                    <a:pt x="46" y="60"/>
                    <a:pt x="40" y="85"/>
                  </a:cubicBezTo>
                  <a:cubicBezTo>
                    <a:pt x="33" y="61"/>
                    <a:pt x="20" y="45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4" name="Freeform 109"/>
            <p:cNvSpPr>
              <a:spLocks/>
            </p:cNvSpPr>
            <p:nvPr userDrawn="1"/>
          </p:nvSpPr>
          <p:spPr bwMode="auto">
            <a:xfrm>
              <a:off x="3540125" y="6524625"/>
              <a:ext cx="280988" cy="174625"/>
            </a:xfrm>
            <a:custGeom>
              <a:avLst/>
              <a:gdLst>
                <a:gd name="T0" fmla="*/ 91 w 91"/>
                <a:gd name="T1" fmla="*/ 45 h 90"/>
                <a:gd name="T2" fmla="*/ 46 w 91"/>
                <a:gd name="T3" fmla="*/ 90 h 90"/>
                <a:gd name="T4" fmla="*/ 0 w 91"/>
                <a:gd name="T5" fmla="*/ 45 h 90"/>
                <a:gd name="T6" fmla="*/ 45 w 91"/>
                <a:gd name="T7" fmla="*/ 0 h 90"/>
                <a:gd name="T8" fmla="*/ 91 w 91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91" y="45"/>
                  </a:moveTo>
                  <a:cubicBezTo>
                    <a:pt x="65" y="50"/>
                    <a:pt x="52" y="66"/>
                    <a:pt x="46" y="90"/>
                  </a:cubicBezTo>
                  <a:cubicBezTo>
                    <a:pt x="39" y="66"/>
                    <a:pt x="26" y="50"/>
                    <a:pt x="0" y="45"/>
                  </a:cubicBezTo>
                  <a:cubicBezTo>
                    <a:pt x="24" y="38"/>
                    <a:pt x="40" y="25"/>
                    <a:pt x="45" y="0"/>
                  </a:cubicBezTo>
                  <a:cubicBezTo>
                    <a:pt x="52" y="24"/>
                    <a:pt x="66" y="39"/>
                    <a:pt x="91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5" name="Freeform 110"/>
            <p:cNvSpPr>
              <a:spLocks/>
            </p:cNvSpPr>
            <p:nvPr userDrawn="1"/>
          </p:nvSpPr>
          <p:spPr bwMode="auto">
            <a:xfrm>
              <a:off x="6642100" y="6805613"/>
              <a:ext cx="279400" cy="174625"/>
            </a:xfrm>
            <a:custGeom>
              <a:avLst/>
              <a:gdLst>
                <a:gd name="T0" fmla="*/ 91 w 91"/>
                <a:gd name="T1" fmla="*/ 43 h 90"/>
                <a:gd name="T2" fmla="*/ 47 w 91"/>
                <a:gd name="T3" fmla="*/ 90 h 90"/>
                <a:gd name="T4" fmla="*/ 0 w 91"/>
                <a:gd name="T5" fmla="*/ 45 h 90"/>
                <a:gd name="T6" fmla="*/ 31 w 91"/>
                <a:gd name="T7" fmla="*/ 28 h 90"/>
                <a:gd name="T8" fmla="*/ 47 w 91"/>
                <a:gd name="T9" fmla="*/ 0 h 90"/>
                <a:gd name="T10" fmla="*/ 91 w 91"/>
                <a:gd name="T11" fmla="*/ 4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90">
                  <a:moveTo>
                    <a:pt x="91" y="43"/>
                  </a:moveTo>
                  <a:cubicBezTo>
                    <a:pt x="63" y="53"/>
                    <a:pt x="57" y="59"/>
                    <a:pt x="47" y="90"/>
                  </a:cubicBezTo>
                  <a:cubicBezTo>
                    <a:pt x="40" y="65"/>
                    <a:pt x="27" y="49"/>
                    <a:pt x="0" y="45"/>
                  </a:cubicBezTo>
                  <a:cubicBezTo>
                    <a:pt x="12" y="39"/>
                    <a:pt x="23" y="35"/>
                    <a:pt x="31" y="28"/>
                  </a:cubicBezTo>
                  <a:cubicBezTo>
                    <a:pt x="38" y="21"/>
                    <a:pt x="41" y="10"/>
                    <a:pt x="47" y="0"/>
                  </a:cubicBezTo>
                  <a:cubicBezTo>
                    <a:pt x="54" y="22"/>
                    <a:pt x="67" y="39"/>
                    <a:pt x="91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6" name="Freeform 111"/>
            <p:cNvSpPr>
              <a:spLocks/>
            </p:cNvSpPr>
            <p:nvPr userDrawn="1"/>
          </p:nvSpPr>
          <p:spPr bwMode="auto">
            <a:xfrm>
              <a:off x="2193925" y="6804025"/>
              <a:ext cx="298450" cy="169862"/>
            </a:xfrm>
            <a:custGeom>
              <a:avLst/>
              <a:gdLst>
                <a:gd name="T0" fmla="*/ 51 w 97"/>
                <a:gd name="T1" fmla="*/ 88 h 88"/>
                <a:gd name="T2" fmla="*/ 0 w 97"/>
                <a:gd name="T3" fmla="*/ 46 h 88"/>
                <a:gd name="T4" fmla="*/ 50 w 97"/>
                <a:gd name="T5" fmla="*/ 0 h 88"/>
                <a:gd name="T6" fmla="*/ 97 w 97"/>
                <a:gd name="T7" fmla="*/ 44 h 88"/>
                <a:gd name="T8" fmla="*/ 51 w 97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8">
                  <a:moveTo>
                    <a:pt x="51" y="88"/>
                  </a:moveTo>
                  <a:cubicBezTo>
                    <a:pt x="44" y="64"/>
                    <a:pt x="30" y="50"/>
                    <a:pt x="0" y="46"/>
                  </a:cubicBezTo>
                  <a:cubicBezTo>
                    <a:pt x="28" y="38"/>
                    <a:pt x="46" y="27"/>
                    <a:pt x="50" y="0"/>
                  </a:cubicBezTo>
                  <a:cubicBezTo>
                    <a:pt x="57" y="24"/>
                    <a:pt x="71" y="39"/>
                    <a:pt x="97" y="44"/>
                  </a:cubicBezTo>
                  <a:cubicBezTo>
                    <a:pt x="72" y="50"/>
                    <a:pt x="57" y="64"/>
                    <a:pt x="51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7" name="Freeform 112"/>
            <p:cNvSpPr>
              <a:spLocks/>
            </p:cNvSpPr>
            <p:nvPr userDrawn="1"/>
          </p:nvSpPr>
          <p:spPr bwMode="auto">
            <a:xfrm>
              <a:off x="6645275" y="9593263"/>
              <a:ext cx="282575" cy="169862"/>
            </a:xfrm>
            <a:custGeom>
              <a:avLst/>
              <a:gdLst>
                <a:gd name="T0" fmla="*/ 46 w 92"/>
                <a:gd name="T1" fmla="*/ 88 h 88"/>
                <a:gd name="T2" fmla="*/ 0 w 92"/>
                <a:gd name="T3" fmla="*/ 46 h 88"/>
                <a:gd name="T4" fmla="*/ 44 w 92"/>
                <a:gd name="T5" fmla="*/ 0 h 88"/>
                <a:gd name="T6" fmla="*/ 62 w 92"/>
                <a:gd name="T7" fmla="*/ 29 h 88"/>
                <a:gd name="T8" fmla="*/ 92 w 92"/>
                <a:gd name="T9" fmla="*/ 46 h 88"/>
                <a:gd name="T10" fmla="*/ 46 w 92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88">
                  <a:moveTo>
                    <a:pt x="46" y="88"/>
                  </a:moveTo>
                  <a:cubicBezTo>
                    <a:pt x="39" y="65"/>
                    <a:pt x="26" y="50"/>
                    <a:pt x="0" y="46"/>
                  </a:cubicBezTo>
                  <a:cubicBezTo>
                    <a:pt x="24" y="39"/>
                    <a:pt x="40" y="25"/>
                    <a:pt x="44" y="0"/>
                  </a:cubicBezTo>
                  <a:cubicBezTo>
                    <a:pt x="51" y="11"/>
                    <a:pt x="55" y="22"/>
                    <a:pt x="62" y="29"/>
                  </a:cubicBezTo>
                  <a:cubicBezTo>
                    <a:pt x="69" y="36"/>
                    <a:pt x="80" y="40"/>
                    <a:pt x="92" y="46"/>
                  </a:cubicBezTo>
                  <a:cubicBezTo>
                    <a:pt x="67" y="50"/>
                    <a:pt x="52" y="64"/>
                    <a:pt x="46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8" name="Freeform 113"/>
            <p:cNvSpPr>
              <a:spLocks/>
            </p:cNvSpPr>
            <p:nvPr userDrawn="1"/>
          </p:nvSpPr>
          <p:spPr bwMode="auto">
            <a:xfrm>
              <a:off x="2206625" y="9593263"/>
              <a:ext cx="282575" cy="180975"/>
            </a:xfrm>
            <a:custGeom>
              <a:avLst/>
              <a:gdLst>
                <a:gd name="T0" fmla="*/ 92 w 92"/>
                <a:gd name="T1" fmla="*/ 45 h 94"/>
                <a:gd name="T2" fmla="*/ 48 w 92"/>
                <a:gd name="T3" fmla="*/ 94 h 94"/>
                <a:gd name="T4" fmla="*/ 0 w 92"/>
                <a:gd name="T5" fmla="*/ 46 h 94"/>
                <a:gd name="T6" fmla="*/ 30 w 92"/>
                <a:gd name="T7" fmla="*/ 29 h 94"/>
                <a:gd name="T8" fmla="*/ 48 w 92"/>
                <a:gd name="T9" fmla="*/ 0 h 94"/>
                <a:gd name="T10" fmla="*/ 92 w 92"/>
                <a:gd name="T11" fmla="*/ 4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94">
                  <a:moveTo>
                    <a:pt x="92" y="45"/>
                  </a:moveTo>
                  <a:cubicBezTo>
                    <a:pt x="67" y="50"/>
                    <a:pt x="53" y="64"/>
                    <a:pt x="48" y="94"/>
                  </a:cubicBezTo>
                  <a:cubicBezTo>
                    <a:pt x="40" y="66"/>
                    <a:pt x="27" y="50"/>
                    <a:pt x="0" y="46"/>
                  </a:cubicBezTo>
                  <a:cubicBezTo>
                    <a:pt x="12" y="40"/>
                    <a:pt x="23" y="36"/>
                    <a:pt x="30" y="29"/>
                  </a:cubicBezTo>
                  <a:cubicBezTo>
                    <a:pt x="38" y="22"/>
                    <a:pt x="41" y="12"/>
                    <a:pt x="48" y="0"/>
                  </a:cubicBezTo>
                  <a:cubicBezTo>
                    <a:pt x="53" y="25"/>
                    <a:pt x="68" y="39"/>
                    <a:pt x="92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9" name="Freeform 114"/>
            <p:cNvSpPr>
              <a:spLocks/>
            </p:cNvSpPr>
            <p:nvPr userDrawn="1"/>
          </p:nvSpPr>
          <p:spPr bwMode="auto">
            <a:xfrm>
              <a:off x="8428038" y="9048750"/>
              <a:ext cx="246063" cy="165100"/>
            </a:xfrm>
            <a:custGeom>
              <a:avLst/>
              <a:gdLst>
                <a:gd name="T0" fmla="*/ 80 w 80"/>
                <a:gd name="T1" fmla="*/ 41 h 85"/>
                <a:gd name="T2" fmla="*/ 44 w 80"/>
                <a:gd name="T3" fmla="*/ 85 h 85"/>
                <a:gd name="T4" fmla="*/ 0 w 80"/>
                <a:gd name="T5" fmla="*/ 39 h 85"/>
                <a:gd name="T6" fmla="*/ 40 w 80"/>
                <a:gd name="T7" fmla="*/ 0 h 85"/>
                <a:gd name="T8" fmla="*/ 80 w 80"/>
                <a:gd name="T9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5">
                  <a:moveTo>
                    <a:pt x="80" y="41"/>
                  </a:moveTo>
                  <a:cubicBezTo>
                    <a:pt x="62" y="44"/>
                    <a:pt x="49" y="57"/>
                    <a:pt x="44" y="85"/>
                  </a:cubicBezTo>
                  <a:cubicBezTo>
                    <a:pt x="36" y="59"/>
                    <a:pt x="25" y="42"/>
                    <a:pt x="0" y="39"/>
                  </a:cubicBezTo>
                  <a:cubicBezTo>
                    <a:pt x="22" y="31"/>
                    <a:pt x="38" y="20"/>
                    <a:pt x="40" y="0"/>
                  </a:cubicBezTo>
                  <a:cubicBezTo>
                    <a:pt x="53" y="13"/>
                    <a:pt x="67" y="27"/>
                    <a:pt x="80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0" name="Freeform 115"/>
            <p:cNvSpPr>
              <a:spLocks/>
            </p:cNvSpPr>
            <p:nvPr userDrawn="1"/>
          </p:nvSpPr>
          <p:spPr bwMode="auto">
            <a:xfrm>
              <a:off x="8428038" y="7367588"/>
              <a:ext cx="246063" cy="152400"/>
            </a:xfrm>
            <a:custGeom>
              <a:avLst/>
              <a:gdLst>
                <a:gd name="T0" fmla="*/ 80 w 80"/>
                <a:gd name="T1" fmla="*/ 39 h 79"/>
                <a:gd name="T2" fmla="*/ 41 w 80"/>
                <a:gd name="T3" fmla="*/ 79 h 79"/>
                <a:gd name="T4" fmla="*/ 0 w 80"/>
                <a:gd name="T5" fmla="*/ 43 h 79"/>
                <a:gd name="T6" fmla="*/ 42 w 80"/>
                <a:gd name="T7" fmla="*/ 0 h 79"/>
                <a:gd name="T8" fmla="*/ 80 w 80"/>
                <a:gd name="T9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80" y="39"/>
                  </a:moveTo>
                  <a:cubicBezTo>
                    <a:pt x="67" y="53"/>
                    <a:pt x="54" y="66"/>
                    <a:pt x="41" y="79"/>
                  </a:cubicBezTo>
                  <a:cubicBezTo>
                    <a:pt x="36" y="63"/>
                    <a:pt x="25" y="46"/>
                    <a:pt x="0" y="43"/>
                  </a:cubicBezTo>
                  <a:cubicBezTo>
                    <a:pt x="22" y="35"/>
                    <a:pt x="38" y="24"/>
                    <a:pt x="42" y="0"/>
                  </a:cubicBezTo>
                  <a:cubicBezTo>
                    <a:pt x="50" y="20"/>
                    <a:pt x="61" y="37"/>
                    <a:pt x="8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1" name="Freeform 116"/>
            <p:cNvSpPr>
              <a:spLocks/>
            </p:cNvSpPr>
            <p:nvPr userDrawn="1"/>
          </p:nvSpPr>
          <p:spPr bwMode="auto">
            <a:xfrm>
              <a:off x="444500" y="7367588"/>
              <a:ext cx="246063" cy="152400"/>
            </a:xfrm>
            <a:custGeom>
              <a:avLst/>
              <a:gdLst>
                <a:gd name="T0" fmla="*/ 0 w 80"/>
                <a:gd name="T1" fmla="*/ 42 h 79"/>
                <a:gd name="T2" fmla="*/ 42 w 80"/>
                <a:gd name="T3" fmla="*/ 0 h 79"/>
                <a:gd name="T4" fmla="*/ 80 w 80"/>
                <a:gd name="T5" fmla="*/ 39 h 79"/>
                <a:gd name="T6" fmla="*/ 40 w 80"/>
                <a:gd name="T7" fmla="*/ 79 h 79"/>
                <a:gd name="T8" fmla="*/ 0 w 80"/>
                <a:gd name="T9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9">
                  <a:moveTo>
                    <a:pt x="0" y="42"/>
                  </a:move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0" y="39"/>
                  </a:cubicBezTo>
                  <a:cubicBezTo>
                    <a:pt x="68" y="52"/>
                    <a:pt x="54" y="65"/>
                    <a:pt x="40" y="79"/>
                  </a:cubicBezTo>
                  <a:cubicBezTo>
                    <a:pt x="37" y="62"/>
                    <a:pt x="24" y="4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2" name="Freeform 117"/>
            <p:cNvSpPr>
              <a:spLocks/>
            </p:cNvSpPr>
            <p:nvPr userDrawn="1"/>
          </p:nvSpPr>
          <p:spPr bwMode="auto">
            <a:xfrm>
              <a:off x="444500" y="9040813"/>
              <a:ext cx="258763" cy="161925"/>
            </a:xfrm>
            <a:custGeom>
              <a:avLst/>
              <a:gdLst>
                <a:gd name="T0" fmla="*/ 84 w 84"/>
                <a:gd name="T1" fmla="*/ 42 h 84"/>
                <a:gd name="T2" fmla="*/ 44 w 84"/>
                <a:gd name="T3" fmla="*/ 84 h 84"/>
                <a:gd name="T4" fmla="*/ 0 w 84"/>
                <a:gd name="T5" fmla="*/ 42 h 84"/>
                <a:gd name="T6" fmla="*/ 42 w 84"/>
                <a:gd name="T7" fmla="*/ 0 h 84"/>
                <a:gd name="T8" fmla="*/ 84 w 84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62" y="48"/>
                    <a:pt x="48" y="60"/>
                    <a:pt x="44" y="84"/>
                  </a:cubicBezTo>
                  <a:cubicBezTo>
                    <a:pt x="36" y="63"/>
                    <a:pt x="25" y="46"/>
                    <a:pt x="0" y="42"/>
                  </a:cubicBezTo>
                  <a:cubicBezTo>
                    <a:pt x="23" y="36"/>
                    <a:pt x="37" y="23"/>
                    <a:pt x="42" y="0"/>
                  </a:cubicBezTo>
                  <a:cubicBezTo>
                    <a:pt x="49" y="21"/>
                    <a:pt x="61" y="36"/>
                    <a:pt x="84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3" name="Freeform 118"/>
            <p:cNvSpPr>
              <a:spLocks/>
            </p:cNvSpPr>
            <p:nvPr userDrawn="1"/>
          </p:nvSpPr>
          <p:spPr bwMode="auto">
            <a:xfrm>
              <a:off x="912813" y="9334500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5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5" y="57"/>
                    <a:pt x="35" y="67"/>
                  </a:cubicBezTo>
                  <a:cubicBezTo>
                    <a:pt x="24" y="57"/>
                    <a:pt x="11" y="44"/>
                    <a:pt x="0" y="34"/>
                  </a:cubicBezTo>
                  <a:cubicBezTo>
                    <a:pt x="10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4" name="Freeform 119"/>
            <p:cNvSpPr>
              <a:spLocks/>
            </p:cNvSpPr>
            <p:nvPr userDrawn="1"/>
          </p:nvSpPr>
          <p:spPr bwMode="auto">
            <a:xfrm>
              <a:off x="912813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9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5" name="Freeform 120"/>
            <p:cNvSpPr>
              <a:spLocks/>
            </p:cNvSpPr>
            <p:nvPr userDrawn="1"/>
          </p:nvSpPr>
          <p:spPr bwMode="auto">
            <a:xfrm>
              <a:off x="8008938" y="7104063"/>
              <a:ext cx="212725" cy="130175"/>
            </a:xfrm>
            <a:custGeom>
              <a:avLst/>
              <a:gdLst>
                <a:gd name="T0" fmla="*/ 69 w 69"/>
                <a:gd name="T1" fmla="*/ 34 h 67"/>
                <a:gd name="T2" fmla="*/ 34 w 69"/>
                <a:gd name="T3" fmla="*/ 67 h 67"/>
                <a:gd name="T4" fmla="*/ 0 w 69"/>
                <a:gd name="T5" fmla="*/ 34 h 67"/>
                <a:gd name="T6" fmla="*/ 35 w 69"/>
                <a:gd name="T7" fmla="*/ 0 h 67"/>
                <a:gd name="T8" fmla="*/ 69 w 69"/>
                <a:gd name="T9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7">
                  <a:moveTo>
                    <a:pt x="69" y="34"/>
                  </a:moveTo>
                  <a:cubicBezTo>
                    <a:pt x="58" y="44"/>
                    <a:pt x="46" y="56"/>
                    <a:pt x="34" y="67"/>
                  </a:cubicBezTo>
                  <a:cubicBezTo>
                    <a:pt x="25" y="57"/>
                    <a:pt x="11" y="44"/>
                    <a:pt x="0" y="34"/>
                  </a:cubicBezTo>
                  <a:cubicBezTo>
                    <a:pt x="11" y="24"/>
                    <a:pt x="24" y="11"/>
                    <a:pt x="35" y="0"/>
                  </a:cubicBezTo>
                  <a:cubicBezTo>
                    <a:pt x="45" y="10"/>
                    <a:pt x="58" y="2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6" name="Freeform 121"/>
            <p:cNvSpPr>
              <a:spLocks/>
            </p:cNvSpPr>
            <p:nvPr userDrawn="1"/>
          </p:nvSpPr>
          <p:spPr bwMode="auto">
            <a:xfrm>
              <a:off x="8012113" y="9337675"/>
              <a:ext cx="215900" cy="131762"/>
            </a:xfrm>
            <a:custGeom>
              <a:avLst/>
              <a:gdLst>
                <a:gd name="T0" fmla="*/ 0 w 70"/>
                <a:gd name="T1" fmla="*/ 33 h 68"/>
                <a:gd name="T2" fmla="*/ 34 w 70"/>
                <a:gd name="T3" fmla="*/ 0 h 68"/>
                <a:gd name="T4" fmla="*/ 70 w 70"/>
                <a:gd name="T5" fmla="*/ 35 h 68"/>
                <a:gd name="T6" fmla="*/ 49 w 70"/>
                <a:gd name="T7" fmla="*/ 47 h 68"/>
                <a:gd name="T8" fmla="*/ 36 w 70"/>
                <a:gd name="T9" fmla="*/ 68 h 68"/>
                <a:gd name="T10" fmla="*/ 0 w 70"/>
                <a:gd name="T11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68">
                  <a:moveTo>
                    <a:pt x="0" y="33"/>
                  </a:moveTo>
                  <a:cubicBezTo>
                    <a:pt x="10" y="23"/>
                    <a:pt x="23" y="10"/>
                    <a:pt x="34" y="0"/>
                  </a:cubicBezTo>
                  <a:cubicBezTo>
                    <a:pt x="44" y="9"/>
                    <a:pt x="57" y="22"/>
                    <a:pt x="70" y="35"/>
                  </a:cubicBezTo>
                  <a:cubicBezTo>
                    <a:pt x="65" y="37"/>
                    <a:pt x="56" y="40"/>
                    <a:pt x="49" y="47"/>
                  </a:cubicBezTo>
                  <a:cubicBezTo>
                    <a:pt x="43" y="53"/>
                    <a:pt x="39" y="63"/>
                    <a:pt x="36" y="68"/>
                  </a:cubicBezTo>
                  <a:cubicBezTo>
                    <a:pt x="24" y="56"/>
                    <a:pt x="11" y="43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7" name="Freeform 122"/>
            <p:cNvSpPr>
              <a:spLocks/>
            </p:cNvSpPr>
            <p:nvPr userDrawn="1"/>
          </p:nvSpPr>
          <p:spPr bwMode="auto">
            <a:xfrm>
              <a:off x="2692400" y="9896475"/>
              <a:ext cx="203200" cy="123825"/>
            </a:xfrm>
            <a:custGeom>
              <a:avLst/>
              <a:gdLst>
                <a:gd name="T0" fmla="*/ 33 w 66"/>
                <a:gd name="T1" fmla="*/ 0 h 64"/>
                <a:gd name="T2" fmla="*/ 66 w 66"/>
                <a:gd name="T3" fmla="*/ 32 h 64"/>
                <a:gd name="T4" fmla="*/ 32 w 66"/>
                <a:gd name="T5" fmla="*/ 64 h 64"/>
                <a:gd name="T6" fmla="*/ 0 w 66"/>
                <a:gd name="T7" fmla="*/ 31 h 64"/>
                <a:gd name="T8" fmla="*/ 33 w 6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33" y="0"/>
                  </a:moveTo>
                  <a:cubicBezTo>
                    <a:pt x="43" y="10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8" name="Freeform 123"/>
            <p:cNvSpPr>
              <a:spLocks/>
            </p:cNvSpPr>
            <p:nvPr userDrawn="1"/>
          </p:nvSpPr>
          <p:spPr bwMode="auto">
            <a:xfrm>
              <a:off x="2692400" y="655002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0"/>
                    <a:pt x="33" y="0"/>
                  </a:cubicBezTo>
                  <a:cubicBezTo>
                    <a:pt x="42" y="9"/>
                    <a:pt x="55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9" name="Freeform 124"/>
            <p:cNvSpPr>
              <a:spLocks/>
            </p:cNvSpPr>
            <p:nvPr userDrawn="1"/>
          </p:nvSpPr>
          <p:spPr bwMode="auto">
            <a:xfrm>
              <a:off x="6242050" y="6550025"/>
              <a:ext cx="203200" cy="123825"/>
            </a:xfrm>
            <a:custGeom>
              <a:avLst/>
              <a:gdLst>
                <a:gd name="T0" fmla="*/ 0 w 66"/>
                <a:gd name="T1" fmla="*/ 32 h 64"/>
                <a:gd name="T2" fmla="*/ 33 w 66"/>
                <a:gd name="T3" fmla="*/ 0 h 64"/>
                <a:gd name="T4" fmla="*/ 66 w 66"/>
                <a:gd name="T5" fmla="*/ 32 h 64"/>
                <a:gd name="T6" fmla="*/ 32 w 66"/>
                <a:gd name="T7" fmla="*/ 64 h 64"/>
                <a:gd name="T8" fmla="*/ 0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0" y="32"/>
                  </a:moveTo>
                  <a:cubicBezTo>
                    <a:pt x="10" y="22"/>
                    <a:pt x="22" y="10"/>
                    <a:pt x="33" y="0"/>
                  </a:cubicBezTo>
                  <a:cubicBezTo>
                    <a:pt x="43" y="9"/>
                    <a:pt x="56" y="22"/>
                    <a:pt x="66" y="32"/>
                  </a:cubicBezTo>
                  <a:cubicBezTo>
                    <a:pt x="56" y="41"/>
                    <a:pt x="43" y="54"/>
                    <a:pt x="32" y="64"/>
                  </a:cubicBezTo>
                  <a:cubicBezTo>
                    <a:pt x="23" y="54"/>
                    <a:pt x="10" y="42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0" name="Freeform 125"/>
            <p:cNvSpPr>
              <a:spLocks/>
            </p:cNvSpPr>
            <p:nvPr userDrawn="1"/>
          </p:nvSpPr>
          <p:spPr bwMode="auto">
            <a:xfrm>
              <a:off x="6242050" y="9896475"/>
              <a:ext cx="203200" cy="123825"/>
            </a:xfrm>
            <a:custGeom>
              <a:avLst/>
              <a:gdLst>
                <a:gd name="T0" fmla="*/ 66 w 66"/>
                <a:gd name="T1" fmla="*/ 32 h 64"/>
                <a:gd name="T2" fmla="*/ 32 w 66"/>
                <a:gd name="T3" fmla="*/ 64 h 64"/>
                <a:gd name="T4" fmla="*/ 0 w 66"/>
                <a:gd name="T5" fmla="*/ 31 h 64"/>
                <a:gd name="T6" fmla="*/ 33 w 66"/>
                <a:gd name="T7" fmla="*/ 0 h 64"/>
                <a:gd name="T8" fmla="*/ 66 w 66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4">
                  <a:moveTo>
                    <a:pt x="66" y="32"/>
                  </a:moveTo>
                  <a:cubicBezTo>
                    <a:pt x="56" y="41"/>
                    <a:pt x="43" y="54"/>
                    <a:pt x="32" y="64"/>
                  </a:cubicBezTo>
                  <a:cubicBezTo>
                    <a:pt x="23" y="55"/>
                    <a:pt x="10" y="42"/>
                    <a:pt x="0" y="31"/>
                  </a:cubicBezTo>
                  <a:cubicBezTo>
                    <a:pt x="9" y="23"/>
                    <a:pt x="22" y="11"/>
                    <a:pt x="33" y="0"/>
                  </a:cubicBezTo>
                  <a:cubicBezTo>
                    <a:pt x="42" y="9"/>
                    <a:pt x="56" y="22"/>
                    <a:pt x="6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1" name="Freeform 126"/>
            <p:cNvSpPr>
              <a:spLocks/>
            </p:cNvSpPr>
            <p:nvPr userDrawn="1"/>
          </p:nvSpPr>
          <p:spPr bwMode="auto">
            <a:xfrm>
              <a:off x="4027488" y="6270625"/>
              <a:ext cx="193675" cy="122237"/>
            </a:xfrm>
            <a:custGeom>
              <a:avLst/>
              <a:gdLst>
                <a:gd name="T0" fmla="*/ 63 w 63"/>
                <a:gd name="T1" fmla="*/ 32 h 63"/>
                <a:gd name="T2" fmla="*/ 31 w 63"/>
                <a:gd name="T3" fmla="*/ 63 h 63"/>
                <a:gd name="T4" fmla="*/ 0 w 63"/>
                <a:gd name="T5" fmla="*/ 31 h 63"/>
                <a:gd name="T6" fmla="*/ 32 w 63"/>
                <a:gd name="T7" fmla="*/ 0 h 63"/>
                <a:gd name="T8" fmla="*/ 63 w 63"/>
                <a:gd name="T9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63" y="32"/>
                  </a:moveTo>
                  <a:cubicBezTo>
                    <a:pt x="53" y="41"/>
                    <a:pt x="41" y="53"/>
                    <a:pt x="31" y="63"/>
                  </a:cubicBezTo>
                  <a:cubicBezTo>
                    <a:pt x="22" y="54"/>
                    <a:pt x="10" y="42"/>
                    <a:pt x="0" y="31"/>
                  </a:cubicBezTo>
                  <a:cubicBezTo>
                    <a:pt x="9" y="22"/>
                    <a:pt x="22" y="11"/>
                    <a:pt x="32" y="0"/>
                  </a:cubicBezTo>
                  <a:cubicBezTo>
                    <a:pt x="41" y="9"/>
                    <a:pt x="53" y="22"/>
                    <a:pt x="6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2" name="Freeform 127"/>
            <p:cNvSpPr>
              <a:spLocks/>
            </p:cNvSpPr>
            <p:nvPr userDrawn="1"/>
          </p:nvSpPr>
          <p:spPr bwMode="auto">
            <a:xfrm>
              <a:off x="4906963" y="6273800"/>
              <a:ext cx="206375" cy="128587"/>
            </a:xfrm>
            <a:custGeom>
              <a:avLst/>
              <a:gdLst>
                <a:gd name="T0" fmla="*/ 34 w 67"/>
                <a:gd name="T1" fmla="*/ 0 h 67"/>
                <a:gd name="T2" fmla="*/ 67 w 67"/>
                <a:gd name="T3" fmla="*/ 33 h 67"/>
                <a:gd name="T4" fmla="*/ 49 w 67"/>
                <a:gd name="T5" fmla="*/ 43 h 67"/>
                <a:gd name="T6" fmla="*/ 33 w 67"/>
                <a:gd name="T7" fmla="*/ 67 h 67"/>
                <a:gd name="T8" fmla="*/ 21 w 67"/>
                <a:gd name="T9" fmla="*/ 45 h 67"/>
                <a:gd name="T10" fmla="*/ 0 w 67"/>
                <a:gd name="T11" fmla="*/ 32 h 67"/>
                <a:gd name="T12" fmla="*/ 34 w 6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34" y="0"/>
                  </a:moveTo>
                  <a:cubicBezTo>
                    <a:pt x="43" y="9"/>
                    <a:pt x="55" y="21"/>
                    <a:pt x="67" y="33"/>
                  </a:cubicBezTo>
                  <a:cubicBezTo>
                    <a:pt x="63" y="35"/>
                    <a:pt x="54" y="37"/>
                    <a:pt x="49" y="43"/>
                  </a:cubicBezTo>
                  <a:cubicBezTo>
                    <a:pt x="42" y="49"/>
                    <a:pt x="39" y="58"/>
                    <a:pt x="33" y="67"/>
                  </a:cubicBezTo>
                  <a:cubicBezTo>
                    <a:pt x="30" y="60"/>
                    <a:pt x="27" y="51"/>
                    <a:pt x="21" y="45"/>
                  </a:cubicBezTo>
                  <a:cubicBezTo>
                    <a:pt x="15" y="39"/>
                    <a:pt x="6" y="36"/>
                    <a:pt x="0" y="32"/>
                  </a:cubicBezTo>
                  <a:cubicBezTo>
                    <a:pt x="11" y="22"/>
                    <a:pt x="23" y="1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3" name="Freeform 128"/>
            <p:cNvSpPr>
              <a:spLocks/>
            </p:cNvSpPr>
            <p:nvPr userDrawn="1"/>
          </p:nvSpPr>
          <p:spPr bwMode="auto">
            <a:xfrm>
              <a:off x="1349375" y="9613900"/>
              <a:ext cx="209550" cy="130175"/>
            </a:xfrm>
            <a:custGeom>
              <a:avLst/>
              <a:gdLst>
                <a:gd name="T0" fmla="*/ 68 w 68"/>
                <a:gd name="T1" fmla="*/ 34 h 67"/>
                <a:gd name="T2" fmla="*/ 35 w 68"/>
                <a:gd name="T3" fmla="*/ 67 h 67"/>
                <a:gd name="T4" fmla="*/ 24 w 68"/>
                <a:gd name="T5" fmla="*/ 48 h 67"/>
                <a:gd name="T6" fmla="*/ 0 w 68"/>
                <a:gd name="T7" fmla="*/ 34 h 67"/>
                <a:gd name="T8" fmla="*/ 22 w 68"/>
                <a:gd name="T9" fmla="*/ 21 h 67"/>
                <a:gd name="T10" fmla="*/ 35 w 68"/>
                <a:gd name="T11" fmla="*/ 0 h 67"/>
                <a:gd name="T12" fmla="*/ 68 w 68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68" y="34"/>
                  </a:moveTo>
                  <a:cubicBezTo>
                    <a:pt x="58" y="43"/>
                    <a:pt x="47" y="55"/>
                    <a:pt x="35" y="67"/>
                  </a:cubicBezTo>
                  <a:cubicBezTo>
                    <a:pt x="33" y="63"/>
                    <a:pt x="30" y="54"/>
                    <a:pt x="24" y="48"/>
                  </a:cubicBezTo>
                  <a:cubicBezTo>
                    <a:pt x="18" y="42"/>
                    <a:pt x="9" y="39"/>
                    <a:pt x="0" y="34"/>
                  </a:cubicBezTo>
                  <a:cubicBezTo>
                    <a:pt x="7" y="30"/>
                    <a:pt x="16" y="27"/>
                    <a:pt x="22" y="21"/>
                  </a:cubicBezTo>
                  <a:cubicBezTo>
                    <a:pt x="28" y="15"/>
                    <a:pt x="32" y="6"/>
                    <a:pt x="35" y="0"/>
                  </a:cubicBezTo>
                  <a:cubicBezTo>
                    <a:pt x="46" y="11"/>
                    <a:pt x="58" y="23"/>
                    <a:pt x="6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4" name="Freeform 129"/>
            <p:cNvSpPr>
              <a:spLocks/>
            </p:cNvSpPr>
            <p:nvPr userDrawn="1"/>
          </p:nvSpPr>
          <p:spPr bwMode="auto">
            <a:xfrm>
              <a:off x="7575550" y="9620250"/>
              <a:ext cx="193675" cy="119062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3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5" name="Freeform 130"/>
            <p:cNvSpPr>
              <a:spLocks/>
            </p:cNvSpPr>
            <p:nvPr userDrawn="1"/>
          </p:nvSpPr>
          <p:spPr bwMode="auto">
            <a:xfrm>
              <a:off x="1365250" y="683101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2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ubicBezTo>
                    <a:pt x="22" y="52"/>
                    <a:pt x="10" y="40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6" name="Freeform 131"/>
            <p:cNvSpPr>
              <a:spLocks/>
            </p:cNvSpPr>
            <p:nvPr userDrawn="1"/>
          </p:nvSpPr>
          <p:spPr bwMode="auto">
            <a:xfrm>
              <a:off x="7575550" y="6831013"/>
              <a:ext cx="193675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2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7" name="Freeform 132"/>
            <p:cNvSpPr>
              <a:spLocks/>
            </p:cNvSpPr>
            <p:nvPr userDrawn="1"/>
          </p:nvSpPr>
          <p:spPr bwMode="auto">
            <a:xfrm>
              <a:off x="4027488" y="10177463"/>
              <a:ext cx="193675" cy="120650"/>
            </a:xfrm>
            <a:custGeom>
              <a:avLst/>
              <a:gdLst>
                <a:gd name="T0" fmla="*/ 0 w 63"/>
                <a:gd name="T1" fmla="*/ 31 h 62"/>
                <a:gd name="T2" fmla="*/ 32 w 63"/>
                <a:gd name="T3" fmla="*/ 0 h 62"/>
                <a:gd name="T4" fmla="*/ 63 w 63"/>
                <a:gd name="T5" fmla="*/ 31 h 62"/>
                <a:gd name="T6" fmla="*/ 31 w 63"/>
                <a:gd name="T7" fmla="*/ 62 h 62"/>
                <a:gd name="T8" fmla="*/ 0 w 63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0" y="31"/>
                  </a:move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4" y="21"/>
                    <a:pt x="63" y="31"/>
                  </a:cubicBezTo>
                  <a:cubicBezTo>
                    <a:pt x="54" y="40"/>
                    <a:pt x="42" y="52"/>
                    <a:pt x="31" y="62"/>
                  </a:cubicBezTo>
                  <a:cubicBezTo>
                    <a:pt x="23" y="53"/>
                    <a:pt x="10" y="4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8" name="Freeform 133"/>
            <p:cNvSpPr>
              <a:spLocks/>
            </p:cNvSpPr>
            <p:nvPr userDrawn="1"/>
          </p:nvSpPr>
          <p:spPr bwMode="auto">
            <a:xfrm>
              <a:off x="4913313" y="10177463"/>
              <a:ext cx="195263" cy="120650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22" y="52"/>
                    <a:pt x="10" y="40"/>
                    <a:pt x="0" y="31"/>
                  </a:cubicBezTo>
                  <a:cubicBezTo>
                    <a:pt x="10" y="21"/>
                    <a:pt x="22" y="9"/>
                    <a:pt x="32" y="0"/>
                  </a:cubicBezTo>
                  <a:cubicBezTo>
                    <a:pt x="41" y="9"/>
                    <a:pt x="53" y="21"/>
                    <a:pt x="63" y="31"/>
                  </a:cubicBezTo>
                  <a:cubicBezTo>
                    <a:pt x="54" y="40"/>
                    <a:pt x="41" y="52"/>
                    <a:pt x="32" y="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9" name="Freeform 134"/>
            <p:cNvSpPr>
              <a:spLocks/>
            </p:cNvSpPr>
            <p:nvPr userDrawn="1"/>
          </p:nvSpPr>
          <p:spPr bwMode="auto">
            <a:xfrm>
              <a:off x="1817688" y="65579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6"/>
                    <a:pt x="9" y="36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8"/>
                    <a:pt x="57" y="28"/>
                  </a:cubicBezTo>
                  <a:cubicBezTo>
                    <a:pt x="49" y="36"/>
                    <a:pt x="37" y="47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0" name="Freeform 135"/>
            <p:cNvSpPr>
              <a:spLocks/>
            </p:cNvSpPr>
            <p:nvPr userDrawn="1"/>
          </p:nvSpPr>
          <p:spPr bwMode="auto">
            <a:xfrm>
              <a:off x="7140575" y="6557963"/>
              <a:ext cx="179388" cy="107950"/>
            </a:xfrm>
            <a:custGeom>
              <a:avLst/>
              <a:gdLst>
                <a:gd name="T0" fmla="*/ 58 w 58"/>
                <a:gd name="T1" fmla="*/ 28 h 56"/>
                <a:gd name="T2" fmla="*/ 28 w 58"/>
                <a:gd name="T3" fmla="*/ 56 h 56"/>
                <a:gd name="T4" fmla="*/ 0 w 58"/>
                <a:gd name="T5" fmla="*/ 27 h 56"/>
                <a:gd name="T6" fmla="*/ 29 w 58"/>
                <a:gd name="T7" fmla="*/ 0 h 56"/>
                <a:gd name="T8" fmla="*/ 58 w 58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6">
                  <a:moveTo>
                    <a:pt x="58" y="28"/>
                  </a:moveTo>
                  <a:cubicBezTo>
                    <a:pt x="49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8" y="8"/>
                    <a:pt x="49" y="19"/>
                    <a:pt x="5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1" name="Freeform 136"/>
            <p:cNvSpPr>
              <a:spLocks/>
            </p:cNvSpPr>
            <p:nvPr userDrawn="1"/>
          </p:nvSpPr>
          <p:spPr bwMode="auto">
            <a:xfrm>
              <a:off x="5810250" y="6278563"/>
              <a:ext cx="176213" cy="106362"/>
            </a:xfrm>
            <a:custGeom>
              <a:avLst/>
              <a:gdLst>
                <a:gd name="T0" fmla="*/ 29 w 57"/>
                <a:gd name="T1" fmla="*/ 55 h 55"/>
                <a:gd name="T2" fmla="*/ 0 w 57"/>
                <a:gd name="T3" fmla="*/ 27 h 55"/>
                <a:gd name="T4" fmla="*/ 29 w 57"/>
                <a:gd name="T5" fmla="*/ 0 h 55"/>
                <a:gd name="T6" fmla="*/ 57 w 57"/>
                <a:gd name="T7" fmla="*/ 28 h 55"/>
                <a:gd name="T8" fmla="*/ 29 w 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55"/>
                  </a:moveTo>
                  <a:cubicBezTo>
                    <a:pt x="20" y="47"/>
                    <a:pt x="9" y="36"/>
                    <a:pt x="0" y="27"/>
                  </a:cubicBezTo>
                  <a:cubicBezTo>
                    <a:pt x="9" y="20"/>
                    <a:pt x="19" y="9"/>
                    <a:pt x="29" y="0"/>
                  </a:cubicBezTo>
                  <a:cubicBezTo>
                    <a:pt x="37" y="8"/>
                    <a:pt x="47" y="19"/>
                    <a:pt x="57" y="28"/>
                  </a:cubicBezTo>
                  <a:cubicBezTo>
                    <a:pt x="49" y="36"/>
                    <a:pt x="38" y="46"/>
                    <a:pt x="29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2" name="Freeform 137"/>
            <p:cNvSpPr>
              <a:spLocks/>
            </p:cNvSpPr>
            <p:nvPr userDrawn="1"/>
          </p:nvSpPr>
          <p:spPr bwMode="auto">
            <a:xfrm>
              <a:off x="5813425" y="10185400"/>
              <a:ext cx="173038" cy="104775"/>
            </a:xfrm>
            <a:custGeom>
              <a:avLst/>
              <a:gdLst>
                <a:gd name="T0" fmla="*/ 56 w 56"/>
                <a:gd name="T1" fmla="*/ 27 h 54"/>
                <a:gd name="T2" fmla="*/ 27 w 56"/>
                <a:gd name="T3" fmla="*/ 54 h 54"/>
                <a:gd name="T4" fmla="*/ 0 w 56"/>
                <a:gd name="T5" fmla="*/ 26 h 54"/>
                <a:gd name="T6" fmla="*/ 28 w 56"/>
                <a:gd name="T7" fmla="*/ 0 h 54"/>
                <a:gd name="T8" fmla="*/ 56 w 56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56" y="27"/>
                  </a:moveTo>
                  <a:cubicBezTo>
                    <a:pt x="48" y="35"/>
                    <a:pt x="37" y="45"/>
                    <a:pt x="27" y="54"/>
                  </a:cubicBezTo>
                  <a:cubicBezTo>
                    <a:pt x="19" y="46"/>
                    <a:pt x="9" y="36"/>
                    <a:pt x="0" y="26"/>
                  </a:cubicBezTo>
                  <a:cubicBezTo>
                    <a:pt x="7" y="19"/>
                    <a:pt x="18" y="9"/>
                    <a:pt x="28" y="0"/>
                  </a:cubicBezTo>
                  <a:cubicBezTo>
                    <a:pt x="36" y="7"/>
                    <a:pt x="47" y="18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3" name="Freeform 138"/>
            <p:cNvSpPr>
              <a:spLocks/>
            </p:cNvSpPr>
            <p:nvPr userDrawn="1"/>
          </p:nvSpPr>
          <p:spPr bwMode="auto">
            <a:xfrm>
              <a:off x="3152775" y="6281738"/>
              <a:ext cx="171450" cy="103187"/>
            </a:xfrm>
            <a:custGeom>
              <a:avLst/>
              <a:gdLst>
                <a:gd name="T0" fmla="*/ 28 w 56"/>
                <a:gd name="T1" fmla="*/ 0 h 54"/>
                <a:gd name="T2" fmla="*/ 56 w 56"/>
                <a:gd name="T3" fmla="*/ 27 h 54"/>
                <a:gd name="T4" fmla="*/ 27 w 56"/>
                <a:gd name="T5" fmla="*/ 54 h 54"/>
                <a:gd name="T6" fmla="*/ 0 w 56"/>
                <a:gd name="T7" fmla="*/ 26 h 54"/>
                <a:gd name="T8" fmla="*/ 28 w 56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4">
                  <a:moveTo>
                    <a:pt x="28" y="0"/>
                  </a:moveTo>
                  <a:cubicBezTo>
                    <a:pt x="37" y="8"/>
                    <a:pt x="47" y="18"/>
                    <a:pt x="56" y="27"/>
                  </a:cubicBezTo>
                  <a:cubicBezTo>
                    <a:pt x="48" y="35"/>
                    <a:pt x="37" y="45"/>
                    <a:pt x="27" y="54"/>
                  </a:cubicBezTo>
                  <a:cubicBezTo>
                    <a:pt x="20" y="46"/>
                    <a:pt x="9" y="36"/>
                    <a:pt x="0" y="26"/>
                  </a:cubicBezTo>
                  <a:cubicBezTo>
                    <a:pt x="7" y="19"/>
                    <a:pt x="18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4" name="Freeform 139"/>
            <p:cNvSpPr>
              <a:spLocks/>
            </p:cNvSpPr>
            <p:nvPr userDrawn="1"/>
          </p:nvSpPr>
          <p:spPr bwMode="auto">
            <a:xfrm>
              <a:off x="1817688" y="9904413"/>
              <a:ext cx="179388" cy="106362"/>
            </a:xfrm>
            <a:custGeom>
              <a:avLst/>
              <a:gdLst>
                <a:gd name="T0" fmla="*/ 29 w 58"/>
                <a:gd name="T1" fmla="*/ 0 h 55"/>
                <a:gd name="T2" fmla="*/ 58 w 58"/>
                <a:gd name="T3" fmla="*/ 28 h 55"/>
                <a:gd name="T4" fmla="*/ 28 w 58"/>
                <a:gd name="T5" fmla="*/ 55 h 55"/>
                <a:gd name="T6" fmla="*/ 0 w 58"/>
                <a:gd name="T7" fmla="*/ 27 h 55"/>
                <a:gd name="T8" fmla="*/ 29 w 58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5">
                  <a:moveTo>
                    <a:pt x="29" y="0"/>
                  </a:moveTo>
                  <a:cubicBezTo>
                    <a:pt x="38" y="9"/>
                    <a:pt x="48" y="19"/>
                    <a:pt x="58" y="28"/>
                  </a:cubicBezTo>
                  <a:cubicBezTo>
                    <a:pt x="49" y="36"/>
                    <a:pt x="38" y="46"/>
                    <a:pt x="28" y="55"/>
                  </a:cubicBezTo>
                  <a:cubicBezTo>
                    <a:pt x="20" y="48"/>
                    <a:pt x="9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5" name="Freeform 140"/>
            <p:cNvSpPr>
              <a:spLocks/>
            </p:cNvSpPr>
            <p:nvPr userDrawn="1"/>
          </p:nvSpPr>
          <p:spPr bwMode="auto">
            <a:xfrm>
              <a:off x="7140575" y="9904413"/>
              <a:ext cx="176213" cy="107950"/>
            </a:xfrm>
            <a:custGeom>
              <a:avLst/>
              <a:gdLst>
                <a:gd name="T0" fmla="*/ 57 w 57"/>
                <a:gd name="T1" fmla="*/ 28 h 56"/>
                <a:gd name="T2" fmla="*/ 28 w 57"/>
                <a:gd name="T3" fmla="*/ 56 h 56"/>
                <a:gd name="T4" fmla="*/ 0 w 57"/>
                <a:gd name="T5" fmla="*/ 27 h 56"/>
                <a:gd name="T6" fmla="*/ 29 w 57"/>
                <a:gd name="T7" fmla="*/ 0 h 56"/>
                <a:gd name="T8" fmla="*/ 57 w 5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57" y="28"/>
                  </a:moveTo>
                  <a:cubicBezTo>
                    <a:pt x="48" y="36"/>
                    <a:pt x="38" y="46"/>
                    <a:pt x="28" y="56"/>
                  </a:cubicBezTo>
                  <a:cubicBezTo>
                    <a:pt x="20" y="48"/>
                    <a:pt x="10" y="37"/>
                    <a:pt x="0" y="27"/>
                  </a:cubicBezTo>
                  <a:cubicBezTo>
                    <a:pt x="8" y="20"/>
                    <a:pt x="19" y="9"/>
                    <a:pt x="29" y="0"/>
                  </a:cubicBezTo>
                  <a:cubicBezTo>
                    <a:pt x="37" y="8"/>
                    <a:pt x="48" y="19"/>
                    <a:pt x="5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6" name="Freeform 141"/>
            <p:cNvSpPr>
              <a:spLocks/>
            </p:cNvSpPr>
            <p:nvPr userDrawn="1"/>
          </p:nvSpPr>
          <p:spPr bwMode="auto">
            <a:xfrm>
              <a:off x="3149600" y="10185400"/>
              <a:ext cx="174625" cy="104775"/>
            </a:xfrm>
            <a:custGeom>
              <a:avLst/>
              <a:gdLst>
                <a:gd name="T0" fmla="*/ 29 w 57"/>
                <a:gd name="T1" fmla="*/ 54 h 54"/>
                <a:gd name="T2" fmla="*/ 0 w 57"/>
                <a:gd name="T3" fmla="*/ 26 h 54"/>
                <a:gd name="T4" fmla="*/ 29 w 57"/>
                <a:gd name="T5" fmla="*/ 0 h 54"/>
                <a:gd name="T6" fmla="*/ 57 w 57"/>
                <a:gd name="T7" fmla="*/ 27 h 54"/>
                <a:gd name="T8" fmla="*/ 29 w 5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4">
                  <a:moveTo>
                    <a:pt x="29" y="54"/>
                  </a:moveTo>
                  <a:cubicBezTo>
                    <a:pt x="20" y="45"/>
                    <a:pt x="9" y="35"/>
                    <a:pt x="0" y="26"/>
                  </a:cubicBezTo>
                  <a:cubicBezTo>
                    <a:pt x="8" y="19"/>
                    <a:pt x="19" y="9"/>
                    <a:pt x="29" y="0"/>
                  </a:cubicBezTo>
                  <a:cubicBezTo>
                    <a:pt x="37" y="8"/>
                    <a:pt x="48" y="18"/>
                    <a:pt x="57" y="27"/>
                  </a:cubicBezTo>
                  <a:cubicBezTo>
                    <a:pt x="48" y="35"/>
                    <a:pt x="38" y="45"/>
                    <a:pt x="29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7" name="Freeform 142"/>
            <p:cNvSpPr>
              <a:spLocks/>
            </p:cNvSpPr>
            <p:nvPr userDrawn="1"/>
          </p:nvSpPr>
          <p:spPr bwMode="auto">
            <a:xfrm>
              <a:off x="8489950" y="6848475"/>
              <a:ext cx="138113" cy="79375"/>
            </a:xfrm>
            <a:custGeom>
              <a:avLst/>
              <a:gdLst>
                <a:gd name="T0" fmla="*/ 4 w 45"/>
                <a:gd name="T1" fmla="*/ 30 h 41"/>
                <a:gd name="T2" fmla="*/ 30 w 45"/>
                <a:gd name="T3" fmla="*/ 1 h 41"/>
                <a:gd name="T4" fmla="*/ 14 w 45"/>
                <a:gd name="T5" fmla="*/ 0 h 41"/>
                <a:gd name="T6" fmla="*/ 41 w 45"/>
                <a:gd name="T7" fmla="*/ 31 h 41"/>
                <a:gd name="T8" fmla="*/ 45 w 45"/>
                <a:gd name="T9" fmla="*/ 14 h 41"/>
                <a:gd name="T10" fmla="*/ 13 w 45"/>
                <a:gd name="T11" fmla="*/ 41 h 41"/>
                <a:gd name="T12" fmla="*/ 32 w 45"/>
                <a:gd name="T13" fmla="*/ 41 h 41"/>
                <a:gd name="T14" fmla="*/ 0 w 45"/>
                <a:gd name="T15" fmla="*/ 14 h 41"/>
                <a:gd name="T16" fmla="*/ 4 w 45"/>
                <a:gd name="T1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1">
                  <a:moveTo>
                    <a:pt x="4" y="30"/>
                  </a:moveTo>
                  <a:cubicBezTo>
                    <a:pt x="12" y="20"/>
                    <a:pt x="21" y="11"/>
                    <a:pt x="30" y="1"/>
                  </a:cubicBezTo>
                  <a:cubicBezTo>
                    <a:pt x="25" y="1"/>
                    <a:pt x="19" y="1"/>
                    <a:pt x="14" y="0"/>
                  </a:cubicBezTo>
                  <a:cubicBezTo>
                    <a:pt x="23" y="10"/>
                    <a:pt x="32" y="21"/>
                    <a:pt x="41" y="31"/>
                  </a:cubicBezTo>
                  <a:cubicBezTo>
                    <a:pt x="42" y="25"/>
                    <a:pt x="44" y="20"/>
                    <a:pt x="45" y="14"/>
                  </a:cubicBezTo>
                  <a:cubicBezTo>
                    <a:pt x="35" y="23"/>
                    <a:pt x="24" y="32"/>
                    <a:pt x="13" y="41"/>
                  </a:cubicBezTo>
                  <a:cubicBezTo>
                    <a:pt x="20" y="41"/>
                    <a:pt x="26" y="41"/>
                    <a:pt x="32" y="41"/>
                  </a:cubicBezTo>
                  <a:cubicBezTo>
                    <a:pt x="21" y="32"/>
                    <a:pt x="11" y="23"/>
                    <a:pt x="0" y="14"/>
                  </a:cubicBezTo>
                  <a:cubicBezTo>
                    <a:pt x="1" y="19"/>
                    <a:pt x="2" y="25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8" name="Freeform 143"/>
            <p:cNvSpPr>
              <a:spLocks/>
            </p:cNvSpPr>
            <p:nvPr userDrawn="1"/>
          </p:nvSpPr>
          <p:spPr bwMode="auto">
            <a:xfrm>
              <a:off x="509588" y="6846888"/>
              <a:ext cx="128588" cy="80962"/>
            </a:xfrm>
            <a:custGeom>
              <a:avLst/>
              <a:gdLst>
                <a:gd name="T0" fmla="*/ 30 w 42"/>
                <a:gd name="T1" fmla="*/ 42 h 42"/>
                <a:gd name="T2" fmla="*/ 2 w 42"/>
                <a:gd name="T3" fmla="*/ 14 h 42"/>
                <a:gd name="T4" fmla="*/ 0 w 42"/>
                <a:gd name="T5" fmla="*/ 31 h 42"/>
                <a:gd name="T6" fmla="*/ 32 w 42"/>
                <a:gd name="T7" fmla="*/ 5 h 42"/>
                <a:gd name="T8" fmla="*/ 14 w 42"/>
                <a:gd name="T9" fmla="*/ 0 h 42"/>
                <a:gd name="T10" fmla="*/ 41 w 42"/>
                <a:gd name="T11" fmla="*/ 32 h 42"/>
                <a:gd name="T12" fmla="*/ 42 w 42"/>
                <a:gd name="T13" fmla="*/ 14 h 42"/>
                <a:gd name="T14" fmla="*/ 11 w 42"/>
                <a:gd name="T15" fmla="*/ 40 h 42"/>
                <a:gd name="T16" fmla="*/ 30 w 42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30" y="42"/>
                  </a:moveTo>
                  <a:cubicBezTo>
                    <a:pt x="21" y="33"/>
                    <a:pt x="12" y="23"/>
                    <a:pt x="2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2"/>
                    <a:pt x="21" y="14"/>
                    <a:pt x="32" y="5"/>
                  </a:cubicBezTo>
                  <a:cubicBezTo>
                    <a:pt x="26" y="4"/>
                    <a:pt x="20" y="2"/>
                    <a:pt x="14" y="0"/>
                  </a:cubicBezTo>
                  <a:cubicBezTo>
                    <a:pt x="23" y="11"/>
                    <a:pt x="32" y="21"/>
                    <a:pt x="41" y="32"/>
                  </a:cubicBezTo>
                  <a:cubicBezTo>
                    <a:pt x="42" y="26"/>
                    <a:pt x="42" y="20"/>
                    <a:pt x="42" y="14"/>
                  </a:cubicBezTo>
                  <a:cubicBezTo>
                    <a:pt x="32" y="23"/>
                    <a:pt x="21" y="31"/>
                    <a:pt x="11" y="40"/>
                  </a:cubicBezTo>
                  <a:cubicBezTo>
                    <a:pt x="17" y="41"/>
                    <a:pt x="23" y="42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9" name="Freeform 144"/>
            <p:cNvSpPr>
              <a:spLocks/>
            </p:cNvSpPr>
            <p:nvPr userDrawn="1"/>
          </p:nvSpPr>
          <p:spPr bwMode="auto">
            <a:xfrm>
              <a:off x="509588" y="9634538"/>
              <a:ext cx="134938" cy="82550"/>
            </a:xfrm>
            <a:custGeom>
              <a:avLst/>
              <a:gdLst>
                <a:gd name="T0" fmla="*/ 29 w 44"/>
                <a:gd name="T1" fmla="*/ 42 h 42"/>
                <a:gd name="T2" fmla="*/ 3 w 44"/>
                <a:gd name="T3" fmla="*/ 14 h 42"/>
                <a:gd name="T4" fmla="*/ 0 w 44"/>
                <a:gd name="T5" fmla="*/ 31 h 42"/>
                <a:gd name="T6" fmla="*/ 31 w 44"/>
                <a:gd name="T7" fmla="*/ 5 h 42"/>
                <a:gd name="T8" fmla="*/ 14 w 44"/>
                <a:gd name="T9" fmla="*/ 0 h 42"/>
                <a:gd name="T10" fmla="*/ 38 w 44"/>
                <a:gd name="T11" fmla="*/ 33 h 42"/>
                <a:gd name="T12" fmla="*/ 44 w 44"/>
                <a:gd name="T13" fmla="*/ 15 h 42"/>
                <a:gd name="T14" fmla="*/ 13 w 44"/>
                <a:gd name="T15" fmla="*/ 42 h 42"/>
                <a:gd name="T16" fmla="*/ 29 w 44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29" y="42"/>
                  </a:moveTo>
                  <a:cubicBezTo>
                    <a:pt x="21" y="33"/>
                    <a:pt x="12" y="23"/>
                    <a:pt x="3" y="14"/>
                  </a:cubicBezTo>
                  <a:cubicBezTo>
                    <a:pt x="2" y="20"/>
                    <a:pt x="1" y="25"/>
                    <a:pt x="0" y="31"/>
                  </a:cubicBezTo>
                  <a:cubicBezTo>
                    <a:pt x="11" y="23"/>
                    <a:pt x="21" y="14"/>
                    <a:pt x="31" y="5"/>
                  </a:cubicBezTo>
                  <a:cubicBezTo>
                    <a:pt x="26" y="3"/>
                    <a:pt x="20" y="2"/>
                    <a:pt x="14" y="0"/>
                  </a:cubicBezTo>
                  <a:cubicBezTo>
                    <a:pt x="22" y="11"/>
                    <a:pt x="30" y="22"/>
                    <a:pt x="38" y="33"/>
                  </a:cubicBezTo>
                  <a:cubicBezTo>
                    <a:pt x="40" y="27"/>
                    <a:pt x="42" y="21"/>
                    <a:pt x="44" y="15"/>
                  </a:cubicBezTo>
                  <a:cubicBezTo>
                    <a:pt x="34" y="24"/>
                    <a:pt x="23" y="33"/>
                    <a:pt x="13" y="42"/>
                  </a:cubicBezTo>
                  <a:cubicBezTo>
                    <a:pt x="18" y="42"/>
                    <a:pt x="24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0" name="Freeform 145"/>
            <p:cNvSpPr>
              <a:spLocks/>
            </p:cNvSpPr>
            <p:nvPr userDrawn="1"/>
          </p:nvSpPr>
          <p:spPr bwMode="auto">
            <a:xfrm>
              <a:off x="8496300" y="9634538"/>
              <a:ext cx="122238" cy="82550"/>
            </a:xfrm>
            <a:custGeom>
              <a:avLst/>
              <a:gdLst>
                <a:gd name="T0" fmla="*/ 29 w 40"/>
                <a:gd name="T1" fmla="*/ 42 h 42"/>
                <a:gd name="T2" fmla="*/ 1 w 40"/>
                <a:gd name="T3" fmla="*/ 14 h 42"/>
                <a:gd name="T4" fmla="*/ 0 w 40"/>
                <a:gd name="T5" fmla="*/ 32 h 42"/>
                <a:gd name="T6" fmla="*/ 30 w 40"/>
                <a:gd name="T7" fmla="*/ 5 h 42"/>
                <a:gd name="T8" fmla="*/ 13 w 40"/>
                <a:gd name="T9" fmla="*/ 0 h 42"/>
                <a:gd name="T10" fmla="*/ 40 w 40"/>
                <a:gd name="T11" fmla="*/ 32 h 42"/>
                <a:gd name="T12" fmla="*/ 40 w 40"/>
                <a:gd name="T13" fmla="*/ 13 h 42"/>
                <a:gd name="T14" fmla="*/ 12 w 40"/>
                <a:gd name="T15" fmla="*/ 42 h 42"/>
                <a:gd name="T16" fmla="*/ 29 w 40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2">
                  <a:moveTo>
                    <a:pt x="29" y="42"/>
                  </a:moveTo>
                  <a:cubicBezTo>
                    <a:pt x="20" y="33"/>
                    <a:pt x="11" y="24"/>
                    <a:pt x="1" y="14"/>
                  </a:cubicBezTo>
                  <a:cubicBezTo>
                    <a:pt x="1" y="20"/>
                    <a:pt x="0" y="26"/>
                    <a:pt x="0" y="32"/>
                  </a:cubicBezTo>
                  <a:cubicBezTo>
                    <a:pt x="10" y="23"/>
                    <a:pt x="20" y="14"/>
                    <a:pt x="30" y="5"/>
                  </a:cubicBezTo>
                  <a:cubicBezTo>
                    <a:pt x="24" y="3"/>
                    <a:pt x="19" y="2"/>
                    <a:pt x="13" y="0"/>
                  </a:cubicBezTo>
                  <a:cubicBezTo>
                    <a:pt x="22" y="11"/>
                    <a:pt x="31" y="21"/>
                    <a:pt x="40" y="32"/>
                  </a:cubicBezTo>
                  <a:cubicBezTo>
                    <a:pt x="40" y="26"/>
                    <a:pt x="40" y="20"/>
                    <a:pt x="40" y="13"/>
                  </a:cubicBezTo>
                  <a:cubicBezTo>
                    <a:pt x="31" y="23"/>
                    <a:pt x="21" y="33"/>
                    <a:pt x="12" y="42"/>
                  </a:cubicBezTo>
                  <a:cubicBezTo>
                    <a:pt x="18" y="42"/>
                    <a:pt x="23" y="42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1" name="Freeform 146"/>
            <p:cNvSpPr>
              <a:spLocks/>
            </p:cNvSpPr>
            <p:nvPr userDrawn="1"/>
          </p:nvSpPr>
          <p:spPr bwMode="auto">
            <a:xfrm>
              <a:off x="6710363" y="6292850"/>
              <a:ext cx="158750" cy="85725"/>
            </a:xfrm>
            <a:custGeom>
              <a:avLst/>
              <a:gdLst>
                <a:gd name="T0" fmla="*/ 25 w 52"/>
                <a:gd name="T1" fmla="*/ 44 h 44"/>
                <a:gd name="T2" fmla="*/ 0 w 52"/>
                <a:gd name="T3" fmla="*/ 21 h 44"/>
                <a:gd name="T4" fmla="*/ 22 w 52"/>
                <a:gd name="T5" fmla="*/ 0 h 44"/>
                <a:gd name="T6" fmla="*/ 42 w 52"/>
                <a:gd name="T7" fmla="*/ 30 h 44"/>
                <a:gd name="T8" fmla="*/ 52 w 52"/>
                <a:gd name="T9" fmla="*/ 19 h 44"/>
                <a:gd name="T10" fmla="*/ 25 w 52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25" y="44"/>
                  </a:moveTo>
                  <a:cubicBezTo>
                    <a:pt x="16" y="36"/>
                    <a:pt x="7" y="28"/>
                    <a:pt x="0" y="21"/>
                  </a:cubicBezTo>
                  <a:cubicBezTo>
                    <a:pt x="7" y="14"/>
                    <a:pt x="16" y="5"/>
                    <a:pt x="22" y="0"/>
                  </a:cubicBezTo>
                  <a:cubicBezTo>
                    <a:pt x="27" y="8"/>
                    <a:pt x="35" y="19"/>
                    <a:pt x="42" y="30"/>
                  </a:cubicBezTo>
                  <a:cubicBezTo>
                    <a:pt x="46" y="26"/>
                    <a:pt x="49" y="22"/>
                    <a:pt x="52" y="19"/>
                  </a:cubicBezTo>
                  <a:cubicBezTo>
                    <a:pt x="43" y="28"/>
                    <a:pt x="33" y="37"/>
                    <a:pt x="25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2" name="Freeform 147"/>
            <p:cNvSpPr>
              <a:spLocks/>
            </p:cNvSpPr>
            <p:nvPr userDrawn="1"/>
          </p:nvSpPr>
          <p:spPr bwMode="auto">
            <a:xfrm>
              <a:off x="2274888" y="6284913"/>
              <a:ext cx="158750" cy="93662"/>
            </a:xfrm>
            <a:custGeom>
              <a:avLst/>
              <a:gdLst>
                <a:gd name="T0" fmla="*/ 18 w 52"/>
                <a:gd name="T1" fmla="*/ 4 h 48"/>
                <a:gd name="T2" fmla="*/ 43 w 52"/>
                <a:gd name="T3" fmla="*/ 33 h 48"/>
                <a:gd name="T4" fmla="*/ 52 w 52"/>
                <a:gd name="T5" fmla="*/ 23 h 48"/>
                <a:gd name="T6" fmla="*/ 25 w 52"/>
                <a:gd name="T7" fmla="*/ 48 h 48"/>
                <a:gd name="T8" fmla="*/ 0 w 52"/>
                <a:gd name="T9" fmla="*/ 25 h 48"/>
                <a:gd name="T10" fmla="*/ 26 w 52"/>
                <a:gd name="T11" fmla="*/ 0 h 48"/>
                <a:gd name="T12" fmla="*/ 18 w 52"/>
                <a:gd name="T13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8">
                  <a:moveTo>
                    <a:pt x="18" y="4"/>
                  </a:moveTo>
                  <a:cubicBezTo>
                    <a:pt x="27" y="14"/>
                    <a:pt x="35" y="23"/>
                    <a:pt x="43" y="33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43" y="32"/>
                    <a:pt x="33" y="40"/>
                    <a:pt x="25" y="48"/>
                  </a:cubicBezTo>
                  <a:cubicBezTo>
                    <a:pt x="17" y="41"/>
                    <a:pt x="8" y="33"/>
                    <a:pt x="0" y="25"/>
                  </a:cubicBezTo>
                  <a:cubicBezTo>
                    <a:pt x="7" y="17"/>
                    <a:pt x="17" y="9"/>
                    <a:pt x="26" y="0"/>
                  </a:cubicBezTo>
                  <a:cubicBezTo>
                    <a:pt x="23" y="1"/>
                    <a:pt x="21" y="3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3" name="Freeform 148"/>
            <p:cNvSpPr>
              <a:spLocks/>
            </p:cNvSpPr>
            <p:nvPr userDrawn="1"/>
          </p:nvSpPr>
          <p:spPr bwMode="auto">
            <a:xfrm>
              <a:off x="2265363" y="10191750"/>
              <a:ext cx="163513" cy="93662"/>
            </a:xfrm>
            <a:custGeom>
              <a:avLst/>
              <a:gdLst>
                <a:gd name="T0" fmla="*/ 28 w 53"/>
                <a:gd name="T1" fmla="*/ 0 h 49"/>
                <a:gd name="T2" fmla="*/ 53 w 53"/>
                <a:gd name="T3" fmla="*/ 24 h 49"/>
                <a:gd name="T4" fmla="*/ 27 w 53"/>
                <a:gd name="T5" fmla="*/ 49 h 49"/>
                <a:gd name="T6" fmla="*/ 34 w 53"/>
                <a:gd name="T7" fmla="*/ 45 h 49"/>
                <a:gd name="T8" fmla="*/ 12 w 53"/>
                <a:gd name="T9" fmla="*/ 14 h 49"/>
                <a:gd name="T10" fmla="*/ 0 w 53"/>
                <a:gd name="T11" fmla="*/ 26 h 49"/>
                <a:gd name="T12" fmla="*/ 28 w 53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9">
                  <a:moveTo>
                    <a:pt x="28" y="0"/>
                  </a:moveTo>
                  <a:cubicBezTo>
                    <a:pt x="36" y="8"/>
                    <a:pt x="45" y="16"/>
                    <a:pt x="53" y="24"/>
                  </a:cubicBezTo>
                  <a:cubicBezTo>
                    <a:pt x="45" y="31"/>
                    <a:pt x="36" y="40"/>
                    <a:pt x="27" y="49"/>
                  </a:cubicBezTo>
                  <a:cubicBezTo>
                    <a:pt x="29" y="47"/>
                    <a:pt x="31" y="46"/>
                    <a:pt x="34" y="45"/>
                  </a:cubicBezTo>
                  <a:cubicBezTo>
                    <a:pt x="26" y="34"/>
                    <a:pt x="19" y="24"/>
                    <a:pt x="12" y="14"/>
                  </a:cubicBezTo>
                  <a:cubicBezTo>
                    <a:pt x="8" y="18"/>
                    <a:pt x="4" y="22"/>
                    <a:pt x="0" y="26"/>
                  </a:cubicBezTo>
                  <a:cubicBezTo>
                    <a:pt x="10" y="17"/>
                    <a:pt x="19" y="8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" name="Freeform 149"/>
            <p:cNvSpPr>
              <a:spLocks/>
            </p:cNvSpPr>
            <p:nvPr userDrawn="1"/>
          </p:nvSpPr>
          <p:spPr bwMode="auto">
            <a:xfrm>
              <a:off x="6710363" y="10188575"/>
              <a:ext cx="158750" cy="95250"/>
            </a:xfrm>
            <a:custGeom>
              <a:avLst/>
              <a:gdLst>
                <a:gd name="T0" fmla="*/ 25 w 52"/>
                <a:gd name="T1" fmla="*/ 49 h 49"/>
                <a:gd name="T2" fmla="*/ 0 w 52"/>
                <a:gd name="T3" fmla="*/ 25 h 49"/>
                <a:gd name="T4" fmla="*/ 26 w 52"/>
                <a:gd name="T5" fmla="*/ 0 h 49"/>
                <a:gd name="T6" fmla="*/ 19 w 52"/>
                <a:gd name="T7" fmla="*/ 4 h 49"/>
                <a:gd name="T8" fmla="*/ 41 w 52"/>
                <a:gd name="T9" fmla="*/ 34 h 49"/>
                <a:gd name="T10" fmla="*/ 52 w 52"/>
                <a:gd name="T11" fmla="*/ 23 h 49"/>
                <a:gd name="T12" fmla="*/ 25 w 52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9">
                  <a:moveTo>
                    <a:pt x="25" y="49"/>
                  </a:moveTo>
                  <a:cubicBezTo>
                    <a:pt x="16" y="41"/>
                    <a:pt x="7" y="32"/>
                    <a:pt x="0" y="25"/>
                  </a:cubicBezTo>
                  <a:cubicBezTo>
                    <a:pt x="7" y="18"/>
                    <a:pt x="17" y="9"/>
                    <a:pt x="26" y="0"/>
                  </a:cubicBezTo>
                  <a:cubicBezTo>
                    <a:pt x="24" y="1"/>
                    <a:pt x="21" y="3"/>
                    <a:pt x="19" y="4"/>
                  </a:cubicBezTo>
                  <a:cubicBezTo>
                    <a:pt x="26" y="14"/>
                    <a:pt x="34" y="24"/>
                    <a:pt x="41" y="34"/>
                  </a:cubicBezTo>
                  <a:cubicBezTo>
                    <a:pt x="45" y="31"/>
                    <a:pt x="48" y="27"/>
                    <a:pt x="52" y="23"/>
                  </a:cubicBezTo>
                  <a:cubicBezTo>
                    <a:pt x="43" y="32"/>
                    <a:pt x="33" y="40"/>
                    <a:pt x="25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5" name="Freeform 150"/>
            <p:cNvSpPr>
              <a:spLocks/>
            </p:cNvSpPr>
            <p:nvPr userDrawn="1"/>
          </p:nvSpPr>
          <p:spPr bwMode="auto">
            <a:xfrm>
              <a:off x="8054975" y="992187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2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4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3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6" name="Freeform 151"/>
            <p:cNvSpPr>
              <a:spLocks/>
            </p:cNvSpPr>
            <p:nvPr userDrawn="1"/>
          </p:nvSpPr>
          <p:spPr bwMode="auto">
            <a:xfrm>
              <a:off x="4506913" y="6018213"/>
              <a:ext cx="117475" cy="71437"/>
            </a:xfrm>
            <a:custGeom>
              <a:avLst/>
              <a:gdLst>
                <a:gd name="T0" fmla="*/ 14 w 38"/>
                <a:gd name="T1" fmla="*/ 0 h 37"/>
                <a:gd name="T2" fmla="*/ 37 w 38"/>
                <a:gd name="T3" fmla="*/ 27 h 37"/>
                <a:gd name="T4" fmla="*/ 38 w 38"/>
                <a:gd name="T5" fmla="*/ 12 h 37"/>
                <a:gd name="T6" fmla="*/ 11 w 38"/>
                <a:gd name="T7" fmla="*/ 35 h 37"/>
                <a:gd name="T8" fmla="*/ 27 w 38"/>
                <a:gd name="T9" fmla="*/ 37 h 37"/>
                <a:gd name="T10" fmla="*/ 1 w 38"/>
                <a:gd name="T11" fmla="*/ 12 h 37"/>
                <a:gd name="T12" fmla="*/ 0 w 38"/>
                <a:gd name="T13" fmla="*/ 26 h 37"/>
                <a:gd name="T14" fmla="*/ 25 w 38"/>
                <a:gd name="T15" fmla="*/ 0 h 37"/>
                <a:gd name="T16" fmla="*/ 14 w 38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14" y="0"/>
                  </a:moveTo>
                  <a:cubicBezTo>
                    <a:pt x="21" y="9"/>
                    <a:pt x="29" y="18"/>
                    <a:pt x="37" y="27"/>
                  </a:cubicBezTo>
                  <a:cubicBezTo>
                    <a:pt x="37" y="22"/>
                    <a:pt x="38" y="17"/>
                    <a:pt x="38" y="12"/>
                  </a:cubicBezTo>
                  <a:cubicBezTo>
                    <a:pt x="29" y="20"/>
                    <a:pt x="20" y="27"/>
                    <a:pt x="11" y="35"/>
                  </a:cubicBezTo>
                  <a:cubicBezTo>
                    <a:pt x="16" y="35"/>
                    <a:pt x="22" y="36"/>
                    <a:pt x="27" y="37"/>
                  </a:cubicBezTo>
                  <a:cubicBezTo>
                    <a:pt x="18" y="29"/>
                    <a:pt x="10" y="21"/>
                    <a:pt x="1" y="12"/>
                  </a:cubicBezTo>
                  <a:cubicBezTo>
                    <a:pt x="1" y="17"/>
                    <a:pt x="1" y="21"/>
                    <a:pt x="0" y="26"/>
                  </a:cubicBezTo>
                  <a:cubicBezTo>
                    <a:pt x="9" y="17"/>
                    <a:pt x="17" y="9"/>
                    <a:pt x="25" y="0"/>
                  </a:cubicBezTo>
                  <a:cubicBezTo>
                    <a:pt x="21" y="0"/>
                    <a:pt x="18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7" name="Freeform 152"/>
            <p:cNvSpPr>
              <a:spLocks/>
            </p:cNvSpPr>
            <p:nvPr userDrawn="1"/>
          </p:nvSpPr>
          <p:spPr bwMode="auto">
            <a:xfrm>
              <a:off x="4506913" y="10475913"/>
              <a:ext cx="117475" cy="77787"/>
            </a:xfrm>
            <a:custGeom>
              <a:avLst/>
              <a:gdLst>
                <a:gd name="T0" fmla="*/ 38 w 38"/>
                <a:gd name="T1" fmla="*/ 14 h 40"/>
                <a:gd name="T2" fmla="*/ 11 w 38"/>
                <a:gd name="T3" fmla="*/ 37 h 40"/>
                <a:gd name="T4" fmla="*/ 27 w 38"/>
                <a:gd name="T5" fmla="*/ 40 h 40"/>
                <a:gd name="T6" fmla="*/ 1 w 38"/>
                <a:gd name="T7" fmla="*/ 15 h 40"/>
                <a:gd name="T8" fmla="*/ 0 w 38"/>
                <a:gd name="T9" fmla="*/ 27 h 40"/>
                <a:gd name="T10" fmla="*/ 26 w 38"/>
                <a:gd name="T11" fmla="*/ 3 h 40"/>
                <a:gd name="T12" fmla="*/ 14 w 38"/>
                <a:gd name="T13" fmla="*/ 0 h 40"/>
                <a:gd name="T14" fmla="*/ 37 w 38"/>
                <a:gd name="T15" fmla="*/ 28 h 40"/>
                <a:gd name="T16" fmla="*/ 38 w 38"/>
                <a:gd name="T17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0">
                  <a:moveTo>
                    <a:pt x="38" y="14"/>
                  </a:moveTo>
                  <a:cubicBezTo>
                    <a:pt x="29" y="22"/>
                    <a:pt x="20" y="29"/>
                    <a:pt x="11" y="37"/>
                  </a:cubicBezTo>
                  <a:cubicBezTo>
                    <a:pt x="16" y="38"/>
                    <a:pt x="22" y="39"/>
                    <a:pt x="27" y="40"/>
                  </a:cubicBezTo>
                  <a:cubicBezTo>
                    <a:pt x="18" y="31"/>
                    <a:pt x="10" y="23"/>
                    <a:pt x="1" y="15"/>
                  </a:cubicBezTo>
                  <a:cubicBezTo>
                    <a:pt x="1" y="19"/>
                    <a:pt x="0" y="23"/>
                    <a:pt x="0" y="27"/>
                  </a:cubicBezTo>
                  <a:cubicBezTo>
                    <a:pt x="8" y="19"/>
                    <a:pt x="17" y="11"/>
                    <a:pt x="26" y="3"/>
                  </a:cubicBezTo>
                  <a:cubicBezTo>
                    <a:pt x="22" y="2"/>
                    <a:pt x="18" y="1"/>
                    <a:pt x="14" y="0"/>
                  </a:cubicBezTo>
                  <a:cubicBezTo>
                    <a:pt x="22" y="9"/>
                    <a:pt x="30" y="19"/>
                    <a:pt x="37" y="28"/>
                  </a:cubicBezTo>
                  <a:cubicBezTo>
                    <a:pt x="38" y="24"/>
                    <a:pt x="38" y="19"/>
                    <a:pt x="3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8" name="Freeform 153"/>
            <p:cNvSpPr>
              <a:spLocks/>
            </p:cNvSpPr>
            <p:nvPr userDrawn="1"/>
          </p:nvSpPr>
          <p:spPr bwMode="auto">
            <a:xfrm>
              <a:off x="8054975" y="6575425"/>
              <a:ext cx="120650" cy="85725"/>
            </a:xfrm>
            <a:custGeom>
              <a:avLst/>
              <a:gdLst>
                <a:gd name="T0" fmla="*/ 13 w 39"/>
                <a:gd name="T1" fmla="*/ 0 h 44"/>
                <a:gd name="T2" fmla="*/ 38 w 39"/>
                <a:gd name="T3" fmla="*/ 26 h 44"/>
                <a:gd name="T4" fmla="*/ 39 w 39"/>
                <a:gd name="T5" fmla="*/ 12 h 44"/>
                <a:gd name="T6" fmla="*/ 12 w 39"/>
                <a:gd name="T7" fmla="*/ 37 h 44"/>
                <a:gd name="T8" fmla="*/ 21 w 39"/>
                <a:gd name="T9" fmla="*/ 44 h 44"/>
                <a:gd name="T10" fmla="*/ 0 w 39"/>
                <a:gd name="T11" fmla="*/ 22 h 44"/>
                <a:gd name="T12" fmla="*/ 27 w 39"/>
                <a:gd name="T13" fmla="*/ 2 h 44"/>
                <a:gd name="T14" fmla="*/ 13 w 39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44">
                  <a:moveTo>
                    <a:pt x="13" y="0"/>
                  </a:moveTo>
                  <a:cubicBezTo>
                    <a:pt x="21" y="9"/>
                    <a:pt x="30" y="17"/>
                    <a:pt x="38" y="26"/>
                  </a:cubicBezTo>
                  <a:cubicBezTo>
                    <a:pt x="38" y="21"/>
                    <a:pt x="39" y="16"/>
                    <a:pt x="39" y="12"/>
                  </a:cubicBezTo>
                  <a:cubicBezTo>
                    <a:pt x="30" y="20"/>
                    <a:pt x="21" y="28"/>
                    <a:pt x="12" y="37"/>
                  </a:cubicBezTo>
                  <a:cubicBezTo>
                    <a:pt x="15" y="39"/>
                    <a:pt x="18" y="42"/>
                    <a:pt x="21" y="44"/>
                  </a:cubicBezTo>
                  <a:cubicBezTo>
                    <a:pt x="13" y="35"/>
                    <a:pt x="5" y="27"/>
                    <a:pt x="0" y="22"/>
                  </a:cubicBezTo>
                  <a:cubicBezTo>
                    <a:pt x="7" y="16"/>
                    <a:pt x="17" y="9"/>
                    <a:pt x="27" y="2"/>
                  </a:cubicBezTo>
                  <a:cubicBezTo>
                    <a:pt x="22" y="1"/>
                    <a:pt x="18" y="1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9" name="Freeform 154"/>
            <p:cNvSpPr>
              <a:spLocks/>
            </p:cNvSpPr>
            <p:nvPr userDrawn="1"/>
          </p:nvSpPr>
          <p:spPr bwMode="auto">
            <a:xfrm>
              <a:off x="942975" y="6573838"/>
              <a:ext cx="139700" cy="74612"/>
            </a:xfrm>
            <a:custGeom>
              <a:avLst/>
              <a:gdLst>
                <a:gd name="T0" fmla="*/ 0 w 45"/>
                <a:gd name="T1" fmla="*/ 21 h 39"/>
                <a:gd name="T2" fmla="*/ 21 w 45"/>
                <a:gd name="T3" fmla="*/ 0 h 39"/>
                <a:gd name="T4" fmla="*/ 41 w 45"/>
                <a:gd name="T5" fmla="*/ 27 h 39"/>
                <a:gd name="T6" fmla="*/ 45 w 45"/>
                <a:gd name="T7" fmla="*/ 13 h 39"/>
                <a:gd name="T8" fmla="*/ 18 w 45"/>
                <a:gd name="T9" fmla="*/ 38 h 39"/>
                <a:gd name="T10" fmla="*/ 32 w 45"/>
                <a:gd name="T11" fmla="*/ 39 h 39"/>
                <a:gd name="T12" fmla="*/ 7 w 45"/>
                <a:gd name="T13" fmla="*/ 12 h 39"/>
                <a:gd name="T14" fmla="*/ 0 w 45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9">
                  <a:moveTo>
                    <a:pt x="0" y="21"/>
                  </a:moveTo>
                  <a:cubicBezTo>
                    <a:pt x="8" y="12"/>
                    <a:pt x="17" y="4"/>
                    <a:pt x="21" y="0"/>
                  </a:cubicBezTo>
                  <a:cubicBezTo>
                    <a:pt x="27" y="8"/>
                    <a:pt x="34" y="18"/>
                    <a:pt x="41" y="27"/>
                  </a:cubicBezTo>
                  <a:cubicBezTo>
                    <a:pt x="43" y="23"/>
                    <a:pt x="44" y="18"/>
                    <a:pt x="45" y="13"/>
                  </a:cubicBezTo>
                  <a:cubicBezTo>
                    <a:pt x="36" y="22"/>
                    <a:pt x="27" y="30"/>
                    <a:pt x="18" y="38"/>
                  </a:cubicBezTo>
                  <a:cubicBezTo>
                    <a:pt x="23" y="39"/>
                    <a:pt x="27" y="39"/>
                    <a:pt x="32" y="39"/>
                  </a:cubicBezTo>
                  <a:cubicBezTo>
                    <a:pt x="24" y="30"/>
                    <a:pt x="15" y="21"/>
                    <a:pt x="7" y="12"/>
                  </a:cubicBezTo>
                  <a:cubicBezTo>
                    <a:pt x="4" y="15"/>
                    <a:pt x="2" y="18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0" name="Freeform 155"/>
            <p:cNvSpPr>
              <a:spLocks/>
            </p:cNvSpPr>
            <p:nvPr userDrawn="1"/>
          </p:nvSpPr>
          <p:spPr bwMode="auto">
            <a:xfrm>
              <a:off x="942975" y="9912350"/>
              <a:ext cx="133350" cy="82550"/>
            </a:xfrm>
            <a:custGeom>
              <a:avLst/>
              <a:gdLst>
                <a:gd name="T0" fmla="*/ 43 w 43"/>
                <a:gd name="T1" fmla="*/ 17 h 43"/>
                <a:gd name="T2" fmla="*/ 18 w 43"/>
                <a:gd name="T3" fmla="*/ 42 h 43"/>
                <a:gd name="T4" fmla="*/ 32 w 43"/>
                <a:gd name="T5" fmla="*/ 43 h 43"/>
                <a:gd name="T6" fmla="*/ 6 w 43"/>
                <a:gd name="T7" fmla="*/ 17 h 43"/>
                <a:gd name="T8" fmla="*/ 0 w 43"/>
                <a:gd name="T9" fmla="*/ 25 h 43"/>
                <a:gd name="T10" fmla="*/ 25 w 43"/>
                <a:gd name="T11" fmla="*/ 0 h 43"/>
                <a:gd name="T12" fmla="*/ 19 w 43"/>
                <a:gd name="T13" fmla="*/ 2 h 43"/>
                <a:gd name="T14" fmla="*/ 40 w 43"/>
                <a:gd name="T15" fmla="*/ 33 h 43"/>
                <a:gd name="T16" fmla="*/ 43 w 43"/>
                <a:gd name="T17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3">
                  <a:moveTo>
                    <a:pt x="43" y="17"/>
                  </a:moveTo>
                  <a:cubicBezTo>
                    <a:pt x="34" y="25"/>
                    <a:pt x="26" y="34"/>
                    <a:pt x="18" y="42"/>
                  </a:cubicBezTo>
                  <a:cubicBezTo>
                    <a:pt x="22" y="42"/>
                    <a:pt x="27" y="42"/>
                    <a:pt x="32" y="43"/>
                  </a:cubicBezTo>
                  <a:cubicBezTo>
                    <a:pt x="23" y="34"/>
                    <a:pt x="15" y="25"/>
                    <a:pt x="6" y="17"/>
                  </a:cubicBezTo>
                  <a:cubicBezTo>
                    <a:pt x="4" y="19"/>
                    <a:pt x="2" y="22"/>
                    <a:pt x="0" y="25"/>
                  </a:cubicBezTo>
                  <a:cubicBezTo>
                    <a:pt x="8" y="16"/>
                    <a:pt x="17" y="8"/>
                    <a:pt x="25" y="0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26" y="13"/>
                    <a:pt x="33" y="23"/>
                    <a:pt x="40" y="33"/>
                  </a:cubicBezTo>
                  <a:cubicBezTo>
                    <a:pt x="41" y="28"/>
                    <a:pt x="42" y="23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1" name="Freeform 156"/>
            <p:cNvSpPr>
              <a:spLocks/>
            </p:cNvSpPr>
            <p:nvPr userDrawn="1"/>
          </p:nvSpPr>
          <p:spPr bwMode="auto">
            <a:xfrm>
              <a:off x="5381625" y="10482263"/>
              <a:ext cx="123825" cy="73025"/>
            </a:xfrm>
            <a:custGeom>
              <a:avLst/>
              <a:gdLst>
                <a:gd name="T0" fmla="*/ 40 w 40"/>
                <a:gd name="T1" fmla="*/ 11 h 38"/>
                <a:gd name="T2" fmla="*/ 19 w 40"/>
                <a:gd name="T3" fmla="*/ 35 h 38"/>
                <a:gd name="T4" fmla="*/ 29 w 40"/>
                <a:gd name="T5" fmla="*/ 38 h 38"/>
                <a:gd name="T6" fmla="*/ 8 w 40"/>
                <a:gd name="T7" fmla="*/ 9 h 38"/>
                <a:gd name="T8" fmla="*/ 0 w 40"/>
                <a:gd name="T9" fmla="*/ 19 h 38"/>
                <a:gd name="T10" fmla="*/ 20 w 40"/>
                <a:gd name="T11" fmla="*/ 0 h 38"/>
                <a:gd name="T12" fmla="*/ 39 w 40"/>
                <a:gd name="T13" fmla="*/ 26 h 38"/>
                <a:gd name="T14" fmla="*/ 40 w 40"/>
                <a:gd name="T15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40" y="11"/>
                  </a:moveTo>
                  <a:cubicBezTo>
                    <a:pt x="33" y="19"/>
                    <a:pt x="26" y="27"/>
                    <a:pt x="19" y="35"/>
                  </a:cubicBezTo>
                  <a:cubicBezTo>
                    <a:pt x="22" y="36"/>
                    <a:pt x="25" y="37"/>
                    <a:pt x="29" y="38"/>
                  </a:cubicBezTo>
                  <a:cubicBezTo>
                    <a:pt x="22" y="29"/>
                    <a:pt x="15" y="19"/>
                    <a:pt x="8" y="9"/>
                  </a:cubicBezTo>
                  <a:cubicBezTo>
                    <a:pt x="5" y="13"/>
                    <a:pt x="3" y="16"/>
                    <a:pt x="0" y="19"/>
                  </a:cubicBezTo>
                  <a:cubicBezTo>
                    <a:pt x="8" y="11"/>
                    <a:pt x="16" y="4"/>
                    <a:pt x="20" y="0"/>
                  </a:cubicBezTo>
                  <a:cubicBezTo>
                    <a:pt x="26" y="7"/>
                    <a:pt x="32" y="17"/>
                    <a:pt x="39" y="26"/>
                  </a:cubicBezTo>
                  <a:cubicBezTo>
                    <a:pt x="39" y="21"/>
                    <a:pt x="39" y="16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2" name="Freeform 157"/>
            <p:cNvSpPr>
              <a:spLocks/>
            </p:cNvSpPr>
            <p:nvPr userDrawn="1"/>
          </p:nvSpPr>
          <p:spPr bwMode="auto">
            <a:xfrm>
              <a:off x="3611563" y="10474325"/>
              <a:ext cx="144463" cy="82550"/>
            </a:xfrm>
            <a:custGeom>
              <a:avLst/>
              <a:gdLst>
                <a:gd name="T0" fmla="*/ 23 w 47"/>
                <a:gd name="T1" fmla="*/ 43 h 43"/>
                <a:gd name="T2" fmla="*/ 0 w 47"/>
                <a:gd name="T3" fmla="*/ 22 h 43"/>
                <a:gd name="T4" fmla="*/ 23 w 47"/>
                <a:gd name="T5" fmla="*/ 0 h 43"/>
                <a:gd name="T6" fmla="*/ 17 w 47"/>
                <a:gd name="T7" fmla="*/ 3 h 43"/>
                <a:gd name="T8" fmla="*/ 35 w 47"/>
                <a:gd name="T9" fmla="*/ 34 h 43"/>
                <a:gd name="T10" fmla="*/ 47 w 47"/>
                <a:gd name="T11" fmla="*/ 21 h 43"/>
                <a:gd name="T12" fmla="*/ 23 w 47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3">
                  <a:moveTo>
                    <a:pt x="23" y="43"/>
                  </a:moveTo>
                  <a:cubicBezTo>
                    <a:pt x="15" y="36"/>
                    <a:pt x="7" y="29"/>
                    <a:pt x="0" y="22"/>
                  </a:cubicBezTo>
                  <a:cubicBezTo>
                    <a:pt x="7" y="15"/>
                    <a:pt x="15" y="8"/>
                    <a:pt x="23" y="0"/>
                  </a:cubicBezTo>
                  <a:cubicBezTo>
                    <a:pt x="21" y="1"/>
                    <a:pt x="19" y="2"/>
                    <a:pt x="17" y="3"/>
                  </a:cubicBezTo>
                  <a:cubicBezTo>
                    <a:pt x="23" y="13"/>
                    <a:pt x="29" y="23"/>
                    <a:pt x="35" y="34"/>
                  </a:cubicBezTo>
                  <a:cubicBezTo>
                    <a:pt x="39" y="29"/>
                    <a:pt x="43" y="25"/>
                    <a:pt x="47" y="21"/>
                  </a:cubicBezTo>
                  <a:cubicBezTo>
                    <a:pt x="39" y="28"/>
                    <a:pt x="30" y="36"/>
                    <a:pt x="2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3" name="Freeform 158"/>
            <p:cNvSpPr>
              <a:spLocks/>
            </p:cNvSpPr>
            <p:nvPr userDrawn="1"/>
          </p:nvSpPr>
          <p:spPr bwMode="auto">
            <a:xfrm>
              <a:off x="3622675" y="6019800"/>
              <a:ext cx="117475" cy="69850"/>
            </a:xfrm>
            <a:custGeom>
              <a:avLst/>
              <a:gdLst>
                <a:gd name="T0" fmla="*/ 14 w 38"/>
                <a:gd name="T1" fmla="*/ 0 h 36"/>
                <a:gd name="T2" fmla="*/ 34 w 38"/>
                <a:gd name="T3" fmla="*/ 25 h 36"/>
                <a:gd name="T4" fmla="*/ 38 w 38"/>
                <a:gd name="T5" fmla="*/ 11 h 36"/>
                <a:gd name="T6" fmla="*/ 12 w 38"/>
                <a:gd name="T7" fmla="*/ 34 h 36"/>
                <a:gd name="T8" fmla="*/ 25 w 38"/>
                <a:gd name="T9" fmla="*/ 36 h 36"/>
                <a:gd name="T10" fmla="*/ 6 w 38"/>
                <a:gd name="T11" fmla="*/ 8 h 36"/>
                <a:gd name="T12" fmla="*/ 0 w 38"/>
                <a:gd name="T13" fmla="*/ 25 h 36"/>
                <a:gd name="T14" fmla="*/ 25 w 38"/>
                <a:gd name="T15" fmla="*/ 1 h 36"/>
                <a:gd name="T16" fmla="*/ 14 w 3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6">
                  <a:moveTo>
                    <a:pt x="14" y="0"/>
                  </a:moveTo>
                  <a:cubicBezTo>
                    <a:pt x="21" y="9"/>
                    <a:pt x="28" y="17"/>
                    <a:pt x="34" y="25"/>
                  </a:cubicBezTo>
                  <a:cubicBezTo>
                    <a:pt x="36" y="20"/>
                    <a:pt x="37" y="16"/>
                    <a:pt x="38" y="11"/>
                  </a:cubicBezTo>
                  <a:cubicBezTo>
                    <a:pt x="29" y="19"/>
                    <a:pt x="21" y="26"/>
                    <a:pt x="12" y="34"/>
                  </a:cubicBezTo>
                  <a:cubicBezTo>
                    <a:pt x="16" y="35"/>
                    <a:pt x="21" y="35"/>
                    <a:pt x="25" y="36"/>
                  </a:cubicBezTo>
                  <a:cubicBezTo>
                    <a:pt x="19" y="26"/>
                    <a:pt x="12" y="17"/>
                    <a:pt x="6" y="8"/>
                  </a:cubicBezTo>
                  <a:cubicBezTo>
                    <a:pt x="4" y="13"/>
                    <a:pt x="2" y="19"/>
                    <a:pt x="0" y="25"/>
                  </a:cubicBezTo>
                  <a:cubicBezTo>
                    <a:pt x="9" y="17"/>
                    <a:pt x="17" y="9"/>
                    <a:pt x="25" y="1"/>
                  </a:cubicBezTo>
                  <a:cubicBezTo>
                    <a:pt x="22" y="1"/>
                    <a:pt x="18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4" name="Freeform 159"/>
            <p:cNvSpPr>
              <a:spLocks/>
            </p:cNvSpPr>
            <p:nvPr userDrawn="1"/>
          </p:nvSpPr>
          <p:spPr bwMode="auto">
            <a:xfrm>
              <a:off x="5381625" y="6011863"/>
              <a:ext cx="147638" cy="77787"/>
            </a:xfrm>
            <a:custGeom>
              <a:avLst/>
              <a:gdLst>
                <a:gd name="T0" fmla="*/ 18 w 48"/>
                <a:gd name="T1" fmla="*/ 5 h 40"/>
                <a:gd name="T2" fmla="*/ 39 w 48"/>
                <a:gd name="T3" fmla="*/ 30 h 40"/>
                <a:gd name="T4" fmla="*/ 48 w 48"/>
                <a:gd name="T5" fmla="*/ 21 h 40"/>
                <a:gd name="T6" fmla="*/ 27 w 48"/>
                <a:gd name="T7" fmla="*/ 40 h 40"/>
                <a:gd name="T8" fmla="*/ 8 w 48"/>
                <a:gd name="T9" fmla="*/ 13 h 40"/>
                <a:gd name="T10" fmla="*/ 0 w 48"/>
                <a:gd name="T11" fmla="*/ 23 h 40"/>
                <a:gd name="T12" fmla="*/ 24 w 48"/>
                <a:gd name="T13" fmla="*/ 0 h 40"/>
                <a:gd name="T14" fmla="*/ 18 w 4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0">
                  <a:moveTo>
                    <a:pt x="18" y="5"/>
                  </a:moveTo>
                  <a:cubicBezTo>
                    <a:pt x="25" y="13"/>
                    <a:pt x="32" y="21"/>
                    <a:pt x="39" y="30"/>
                  </a:cubicBezTo>
                  <a:cubicBezTo>
                    <a:pt x="42" y="27"/>
                    <a:pt x="45" y="24"/>
                    <a:pt x="48" y="21"/>
                  </a:cubicBezTo>
                  <a:cubicBezTo>
                    <a:pt x="40" y="28"/>
                    <a:pt x="32" y="36"/>
                    <a:pt x="27" y="40"/>
                  </a:cubicBezTo>
                  <a:cubicBezTo>
                    <a:pt x="22" y="32"/>
                    <a:pt x="15" y="23"/>
                    <a:pt x="8" y="13"/>
                  </a:cubicBezTo>
                  <a:cubicBezTo>
                    <a:pt x="5" y="16"/>
                    <a:pt x="3" y="20"/>
                    <a:pt x="0" y="23"/>
                  </a:cubicBezTo>
                  <a:cubicBezTo>
                    <a:pt x="8" y="15"/>
                    <a:pt x="16" y="8"/>
                    <a:pt x="24" y="0"/>
                  </a:cubicBezTo>
                  <a:cubicBezTo>
                    <a:pt x="22" y="2"/>
                    <a:pt x="20" y="3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5" name="Freeform 160"/>
            <p:cNvSpPr>
              <a:spLocks/>
            </p:cNvSpPr>
            <p:nvPr userDrawn="1"/>
          </p:nvSpPr>
          <p:spPr bwMode="auto">
            <a:xfrm>
              <a:off x="2740025" y="6024563"/>
              <a:ext cx="106363" cy="63500"/>
            </a:xfrm>
            <a:custGeom>
              <a:avLst/>
              <a:gdLst>
                <a:gd name="T0" fmla="*/ 13 w 35"/>
                <a:gd name="T1" fmla="*/ 0 h 32"/>
                <a:gd name="T2" fmla="*/ 32 w 35"/>
                <a:gd name="T3" fmla="*/ 20 h 32"/>
                <a:gd name="T4" fmla="*/ 35 w 35"/>
                <a:gd name="T5" fmla="*/ 11 h 32"/>
                <a:gd name="T6" fmla="*/ 11 w 35"/>
                <a:gd name="T7" fmla="*/ 28 h 32"/>
                <a:gd name="T8" fmla="*/ 21 w 35"/>
                <a:gd name="T9" fmla="*/ 32 h 32"/>
                <a:gd name="T10" fmla="*/ 6 w 35"/>
                <a:gd name="T11" fmla="*/ 7 h 32"/>
                <a:gd name="T12" fmla="*/ 0 w 35"/>
                <a:gd name="T13" fmla="*/ 19 h 32"/>
                <a:gd name="T14" fmla="*/ 23 w 35"/>
                <a:gd name="T15" fmla="*/ 0 h 32"/>
                <a:gd name="T16" fmla="*/ 13 w 3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13" y="0"/>
                  </a:moveTo>
                  <a:cubicBezTo>
                    <a:pt x="19" y="7"/>
                    <a:pt x="26" y="14"/>
                    <a:pt x="32" y="20"/>
                  </a:cubicBezTo>
                  <a:cubicBezTo>
                    <a:pt x="33" y="17"/>
                    <a:pt x="34" y="14"/>
                    <a:pt x="35" y="11"/>
                  </a:cubicBezTo>
                  <a:cubicBezTo>
                    <a:pt x="27" y="17"/>
                    <a:pt x="19" y="23"/>
                    <a:pt x="11" y="28"/>
                  </a:cubicBezTo>
                  <a:cubicBezTo>
                    <a:pt x="14" y="30"/>
                    <a:pt x="18" y="31"/>
                    <a:pt x="21" y="32"/>
                  </a:cubicBezTo>
                  <a:cubicBezTo>
                    <a:pt x="16" y="24"/>
                    <a:pt x="11" y="16"/>
                    <a:pt x="6" y="7"/>
                  </a:cubicBezTo>
                  <a:cubicBezTo>
                    <a:pt x="4" y="11"/>
                    <a:pt x="2" y="15"/>
                    <a:pt x="0" y="19"/>
                  </a:cubicBezTo>
                  <a:cubicBezTo>
                    <a:pt x="7" y="13"/>
                    <a:pt x="15" y="7"/>
                    <a:pt x="23" y="0"/>
                  </a:cubicBezTo>
                  <a:cubicBezTo>
                    <a:pt x="20" y="0"/>
                    <a:pt x="16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6" name="Freeform 161"/>
            <p:cNvSpPr>
              <a:spLocks/>
            </p:cNvSpPr>
            <p:nvPr userDrawn="1"/>
          </p:nvSpPr>
          <p:spPr bwMode="auto">
            <a:xfrm>
              <a:off x="6294438" y="10487025"/>
              <a:ext cx="98425" cy="58737"/>
            </a:xfrm>
            <a:custGeom>
              <a:avLst/>
              <a:gdLst>
                <a:gd name="T0" fmla="*/ 11 w 32"/>
                <a:gd name="T1" fmla="*/ 0 h 30"/>
                <a:gd name="T2" fmla="*/ 31 w 32"/>
                <a:gd name="T3" fmla="*/ 19 h 30"/>
                <a:gd name="T4" fmla="*/ 32 w 32"/>
                <a:gd name="T5" fmla="*/ 9 h 30"/>
                <a:gd name="T6" fmla="*/ 10 w 32"/>
                <a:gd name="T7" fmla="*/ 29 h 30"/>
                <a:gd name="T8" fmla="*/ 21 w 32"/>
                <a:gd name="T9" fmla="*/ 30 h 30"/>
                <a:gd name="T10" fmla="*/ 1 w 32"/>
                <a:gd name="T11" fmla="*/ 9 h 30"/>
                <a:gd name="T12" fmla="*/ 0 w 32"/>
                <a:gd name="T13" fmla="*/ 19 h 30"/>
                <a:gd name="T14" fmla="*/ 20 w 32"/>
                <a:gd name="T15" fmla="*/ 0 h 30"/>
                <a:gd name="T16" fmla="*/ 11 w 32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1" y="0"/>
                  </a:moveTo>
                  <a:cubicBezTo>
                    <a:pt x="18" y="6"/>
                    <a:pt x="24" y="13"/>
                    <a:pt x="31" y="19"/>
                  </a:cubicBezTo>
                  <a:cubicBezTo>
                    <a:pt x="31" y="16"/>
                    <a:pt x="32" y="13"/>
                    <a:pt x="32" y="9"/>
                  </a:cubicBezTo>
                  <a:cubicBezTo>
                    <a:pt x="25" y="16"/>
                    <a:pt x="17" y="23"/>
                    <a:pt x="10" y="29"/>
                  </a:cubicBezTo>
                  <a:cubicBezTo>
                    <a:pt x="14" y="30"/>
                    <a:pt x="18" y="30"/>
                    <a:pt x="21" y="30"/>
                  </a:cubicBezTo>
                  <a:cubicBezTo>
                    <a:pt x="14" y="23"/>
                    <a:pt x="8" y="16"/>
                    <a:pt x="1" y="9"/>
                  </a:cubicBezTo>
                  <a:cubicBezTo>
                    <a:pt x="0" y="12"/>
                    <a:pt x="0" y="16"/>
                    <a:pt x="0" y="19"/>
                  </a:cubicBezTo>
                  <a:cubicBezTo>
                    <a:pt x="7" y="13"/>
                    <a:pt x="14" y="7"/>
                    <a:pt x="20" y="0"/>
                  </a:cubicBezTo>
                  <a:cubicBezTo>
                    <a:pt x="17" y="0"/>
                    <a:pt x="14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7" name="Freeform 162"/>
            <p:cNvSpPr>
              <a:spLocks/>
            </p:cNvSpPr>
            <p:nvPr userDrawn="1"/>
          </p:nvSpPr>
          <p:spPr bwMode="auto">
            <a:xfrm>
              <a:off x="7615238" y="6299200"/>
              <a:ext cx="104775" cy="65087"/>
            </a:xfrm>
            <a:custGeom>
              <a:avLst/>
              <a:gdLst>
                <a:gd name="T0" fmla="*/ 33 w 34"/>
                <a:gd name="T1" fmla="*/ 12 h 34"/>
                <a:gd name="T2" fmla="*/ 13 w 34"/>
                <a:gd name="T3" fmla="*/ 34 h 34"/>
                <a:gd name="T4" fmla="*/ 24 w 34"/>
                <a:gd name="T5" fmla="*/ 34 h 34"/>
                <a:gd name="T6" fmla="*/ 4 w 34"/>
                <a:gd name="T7" fmla="*/ 12 h 34"/>
                <a:gd name="T8" fmla="*/ 0 w 34"/>
                <a:gd name="T9" fmla="*/ 22 h 34"/>
                <a:gd name="T10" fmla="*/ 27 w 34"/>
                <a:gd name="T11" fmla="*/ 6 h 34"/>
                <a:gd name="T12" fmla="*/ 13 w 34"/>
                <a:gd name="T13" fmla="*/ 0 h 34"/>
                <a:gd name="T14" fmla="*/ 34 w 34"/>
                <a:gd name="T15" fmla="*/ 24 h 34"/>
                <a:gd name="T16" fmla="*/ 33 w 34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33" y="12"/>
                  </a:moveTo>
                  <a:cubicBezTo>
                    <a:pt x="27" y="19"/>
                    <a:pt x="20" y="27"/>
                    <a:pt x="13" y="34"/>
                  </a:cubicBezTo>
                  <a:cubicBezTo>
                    <a:pt x="17" y="34"/>
                    <a:pt x="20" y="34"/>
                    <a:pt x="24" y="34"/>
                  </a:cubicBezTo>
                  <a:cubicBezTo>
                    <a:pt x="17" y="27"/>
                    <a:pt x="10" y="20"/>
                    <a:pt x="4" y="12"/>
                  </a:cubicBezTo>
                  <a:cubicBezTo>
                    <a:pt x="2" y="16"/>
                    <a:pt x="1" y="19"/>
                    <a:pt x="0" y="22"/>
                  </a:cubicBezTo>
                  <a:cubicBezTo>
                    <a:pt x="9" y="17"/>
                    <a:pt x="18" y="11"/>
                    <a:pt x="27" y="6"/>
                  </a:cubicBezTo>
                  <a:cubicBezTo>
                    <a:pt x="23" y="4"/>
                    <a:pt x="18" y="2"/>
                    <a:pt x="13" y="0"/>
                  </a:cubicBezTo>
                  <a:cubicBezTo>
                    <a:pt x="20" y="8"/>
                    <a:pt x="27" y="16"/>
                    <a:pt x="34" y="24"/>
                  </a:cubicBezTo>
                  <a:cubicBezTo>
                    <a:pt x="34" y="20"/>
                    <a:pt x="34" y="16"/>
                    <a:pt x="3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8" name="Freeform 163"/>
            <p:cNvSpPr>
              <a:spLocks/>
            </p:cNvSpPr>
            <p:nvPr userDrawn="1"/>
          </p:nvSpPr>
          <p:spPr bwMode="auto">
            <a:xfrm>
              <a:off x="1408113" y="6300788"/>
              <a:ext cx="104775" cy="61912"/>
            </a:xfrm>
            <a:custGeom>
              <a:avLst/>
              <a:gdLst>
                <a:gd name="T0" fmla="*/ 23 w 34"/>
                <a:gd name="T1" fmla="*/ 32 h 32"/>
                <a:gd name="T2" fmla="*/ 3 w 34"/>
                <a:gd name="T3" fmla="*/ 11 h 32"/>
                <a:gd name="T4" fmla="*/ 0 w 34"/>
                <a:gd name="T5" fmla="*/ 22 h 32"/>
                <a:gd name="T6" fmla="*/ 27 w 34"/>
                <a:gd name="T7" fmla="*/ 4 h 32"/>
                <a:gd name="T8" fmla="*/ 12 w 34"/>
                <a:gd name="T9" fmla="*/ 0 h 32"/>
                <a:gd name="T10" fmla="*/ 34 w 34"/>
                <a:gd name="T11" fmla="*/ 23 h 32"/>
                <a:gd name="T12" fmla="*/ 34 w 34"/>
                <a:gd name="T13" fmla="*/ 11 h 32"/>
                <a:gd name="T14" fmla="*/ 12 w 34"/>
                <a:gd name="T15" fmla="*/ 31 h 32"/>
                <a:gd name="T16" fmla="*/ 23 w 3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3" y="32"/>
                  </a:moveTo>
                  <a:cubicBezTo>
                    <a:pt x="16" y="25"/>
                    <a:pt x="10" y="18"/>
                    <a:pt x="3" y="11"/>
                  </a:cubicBezTo>
                  <a:cubicBezTo>
                    <a:pt x="2" y="14"/>
                    <a:pt x="1" y="18"/>
                    <a:pt x="0" y="22"/>
                  </a:cubicBezTo>
                  <a:cubicBezTo>
                    <a:pt x="9" y="16"/>
                    <a:pt x="18" y="10"/>
                    <a:pt x="27" y="4"/>
                  </a:cubicBezTo>
                  <a:cubicBezTo>
                    <a:pt x="22" y="3"/>
                    <a:pt x="17" y="2"/>
                    <a:pt x="12" y="0"/>
                  </a:cubicBezTo>
                  <a:cubicBezTo>
                    <a:pt x="19" y="8"/>
                    <a:pt x="26" y="15"/>
                    <a:pt x="34" y="23"/>
                  </a:cubicBezTo>
                  <a:cubicBezTo>
                    <a:pt x="34" y="19"/>
                    <a:pt x="34" y="15"/>
                    <a:pt x="34" y="11"/>
                  </a:cubicBezTo>
                  <a:cubicBezTo>
                    <a:pt x="27" y="18"/>
                    <a:pt x="19" y="25"/>
                    <a:pt x="12" y="31"/>
                  </a:cubicBezTo>
                  <a:cubicBezTo>
                    <a:pt x="16" y="32"/>
                    <a:pt x="20" y="32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9" name="Freeform 164"/>
            <p:cNvSpPr>
              <a:spLocks/>
            </p:cNvSpPr>
            <p:nvPr userDrawn="1"/>
          </p:nvSpPr>
          <p:spPr bwMode="auto">
            <a:xfrm>
              <a:off x="6291263" y="6024563"/>
              <a:ext cx="101600" cy="63500"/>
            </a:xfrm>
            <a:custGeom>
              <a:avLst/>
              <a:gdLst>
                <a:gd name="T0" fmla="*/ 33 w 33"/>
                <a:gd name="T1" fmla="*/ 10 h 32"/>
                <a:gd name="T2" fmla="*/ 12 w 33"/>
                <a:gd name="T3" fmla="*/ 29 h 32"/>
                <a:gd name="T4" fmla="*/ 21 w 33"/>
                <a:gd name="T5" fmla="*/ 32 h 32"/>
                <a:gd name="T6" fmla="*/ 2 w 33"/>
                <a:gd name="T7" fmla="*/ 9 h 32"/>
                <a:gd name="T8" fmla="*/ 0 w 33"/>
                <a:gd name="T9" fmla="*/ 19 h 32"/>
                <a:gd name="T10" fmla="*/ 23 w 33"/>
                <a:gd name="T11" fmla="*/ 1 h 32"/>
                <a:gd name="T12" fmla="*/ 11 w 33"/>
                <a:gd name="T13" fmla="*/ 0 h 32"/>
                <a:gd name="T14" fmla="*/ 32 w 33"/>
                <a:gd name="T15" fmla="*/ 20 h 32"/>
                <a:gd name="T16" fmla="*/ 33 w 33"/>
                <a:gd name="T1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3" y="10"/>
                  </a:moveTo>
                  <a:cubicBezTo>
                    <a:pt x="26" y="17"/>
                    <a:pt x="19" y="23"/>
                    <a:pt x="12" y="29"/>
                  </a:cubicBezTo>
                  <a:cubicBezTo>
                    <a:pt x="15" y="30"/>
                    <a:pt x="18" y="31"/>
                    <a:pt x="21" y="32"/>
                  </a:cubicBezTo>
                  <a:cubicBezTo>
                    <a:pt x="15" y="25"/>
                    <a:pt x="9" y="17"/>
                    <a:pt x="2" y="9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8" y="13"/>
                    <a:pt x="15" y="7"/>
                    <a:pt x="23" y="1"/>
                  </a:cubicBezTo>
                  <a:cubicBezTo>
                    <a:pt x="19" y="0"/>
                    <a:pt x="15" y="0"/>
                    <a:pt x="11" y="0"/>
                  </a:cubicBezTo>
                  <a:cubicBezTo>
                    <a:pt x="18" y="7"/>
                    <a:pt x="25" y="13"/>
                    <a:pt x="32" y="20"/>
                  </a:cubicBezTo>
                  <a:cubicBezTo>
                    <a:pt x="32" y="17"/>
                    <a:pt x="32" y="14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0" name="Freeform 165"/>
            <p:cNvSpPr>
              <a:spLocks/>
            </p:cNvSpPr>
            <p:nvPr userDrawn="1"/>
          </p:nvSpPr>
          <p:spPr bwMode="auto">
            <a:xfrm>
              <a:off x="1417638" y="10204450"/>
              <a:ext cx="95250" cy="69850"/>
            </a:xfrm>
            <a:custGeom>
              <a:avLst/>
              <a:gdLst>
                <a:gd name="T0" fmla="*/ 0 w 31"/>
                <a:gd name="T1" fmla="*/ 23 h 36"/>
                <a:gd name="T2" fmla="*/ 21 w 31"/>
                <a:gd name="T3" fmla="*/ 1 h 36"/>
                <a:gd name="T4" fmla="*/ 9 w 31"/>
                <a:gd name="T5" fmla="*/ 0 h 36"/>
                <a:gd name="T6" fmla="*/ 31 w 31"/>
                <a:gd name="T7" fmla="*/ 23 h 36"/>
                <a:gd name="T8" fmla="*/ 31 w 31"/>
                <a:gd name="T9" fmla="*/ 11 h 36"/>
                <a:gd name="T10" fmla="*/ 9 w 31"/>
                <a:gd name="T11" fmla="*/ 31 h 36"/>
                <a:gd name="T12" fmla="*/ 19 w 31"/>
                <a:gd name="T13" fmla="*/ 36 h 36"/>
                <a:gd name="T14" fmla="*/ 3 w 31"/>
                <a:gd name="T15" fmla="*/ 8 h 36"/>
                <a:gd name="T16" fmla="*/ 0 w 31"/>
                <a:gd name="T1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6">
                  <a:moveTo>
                    <a:pt x="0" y="23"/>
                  </a:moveTo>
                  <a:cubicBezTo>
                    <a:pt x="7" y="16"/>
                    <a:pt x="14" y="8"/>
                    <a:pt x="21" y="1"/>
                  </a:cubicBezTo>
                  <a:cubicBezTo>
                    <a:pt x="17" y="1"/>
                    <a:pt x="13" y="1"/>
                    <a:pt x="9" y="0"/>
                  </a:cubicBezTo>
                  <a:cubicBezTo>
                    <a:pt x="16" y="8"/>
                    <a:pt x="23" y="15"/>
                    <a:pt x="31" y="23"/>
                  </a:cubicBezTo>
                  <a:cubicBezTo>
                    <a:pt x="31" y="19"/>
                    <a:pt x="31" y="15"/>
                    <a:pt x="31" y="11"/>
                  </a:cubicBezTo>
                  <a:cubicBezTo>
                    <a:pt x="24" y="18"/>
                    <a:pt x="16" y="25"/>
                    <a:pt x="9" y="31"/>
                  </a:cubicBezTo>
                  <a:cubicBezTo>
                    <a:pt x="12" y="33"/>
                    <a:pt x="16" y="34"/>
                    <a:pt x="19" y="36"/>
                  </a:cubicBezTo>
                  <a:cubicBezTo>
                    <a:pt x="14" y="27"/>
                    <a:pt x="8" y="17"/>
                    <a:pt x="3" y="8"/>
                  </a:cubicBezTo>
                  <a:cubicBezTo>
                    <a:pt x="2" y="13"/>
                    <a:pt x="1" y="18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1" name="Freeform 166"/>
            <p:cNvSpPr>
              <a:spLocks/>
            </p:cNvSpPr>
            <p:nvPr userDrawn="1"/>
          </p:nvSpPr>
          <p:spPr bwMode="auto">
            <a:xfrm>
              <a:off x="7615238" y="10201275"/>
              <a:ext cx="107950" cy="66675"/>
            </a:xfrm>
            <a:custGeom>
              <a:avLst/>
              <a:gdLst>
                <a:gd name="T0" fmla="*/ 24 w 35"/>
                <a:gd name="T1" fmla="*/ 35 h 35"/>
                <a:gd name="T2" fmla="*/ 4 w 35"/>
                <a:gd name="T3" fmla="*/ 13 h 35"/>
                <a:gd name="T4" fmla="*/ 0 w 35"/>
                <a:gd name="T5" fmla="*/ 23 h 35"/>
                <a:gd name="T6" fmla="*/ 25 w 35"/>
                <a:gd name="T7" fmla="*/ 5 h 35"/>
                <a:gd name="T8" fmla="*/ 14 w 35"/>
                <a:gd name="T9" fmla="*/ 0 h 35"/>
                <a:gd name="T10" fmla="*/ 31 w 35"/>
                <a:gd name="T11" fmla="*/ 28 h 35"/>
                <a:gd name="T12" fmla="*/ 35 w 35"/>
                <a:gd name="T13" fmla="*/ 13 h 35"/>
                <a:gd name="T14" fmla="*/ 13 w 35"/>
                <a:gd name="T15" fmla="*/ 34 h 35"/>
                <a:gd name="T16" fmla="*/ 24 w 3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5">
                  <a:moveTo>
                    <a:pt x="24" y="35"/>
                  </a:moveTo>
                  <a:cubicBezTo>
                    <a:pt x="17" y="28"/>
                    <a:pt x="11" y="20"/>
                    <a:pt x="4" y="13"/>
                  </a:cubicBezTo>
                  <a:cubicBezTo>
                    <a:pt x="3" y="16"/>
                    <a:pt x="1" y="20"/>
                    <a:pt x="0" y="23"/>
                  </a:cubicBezTo>
                  <a:cubicBezTo>
                    <a:pt x="8" y="17"/>
                    <a:pt x="16" y="11"/>
                    <a:pt x="25" y="5"/>
                  </a:cubicBezTo>
                  <a:cubicBezTo>
                    <a:pt x="21" y="3"/>
                    <a:pt x="18" y="2"/>
                    <a:pt x="14" y="0"/>
                  </a:cubicBezTo>
                  <a:cubicBezTo>
                    <a:pt x="20" y="10"/>
                    <a:pt x="25" y="19"/>
                    <a:pt x="31" y="28"/>
                  </a:cubicBezTo>
                  <a:cubicBezTo>
                    <a:pt x="32" y="23"/>
                    <a:pt x="34" y="18"/>
                    <a:pt x="35" y="13"/>
                  </a:cubicBezTo>
                  <a:cubicBezTo>
                    <a:pt x="28" y="20"/>
                    <a:pt x="20" y="27"/>
                    <a:pt x="13" y="34"/>
                  </a:cubicBezTo>
                  <a:cubicBezTo>
                    <a:pt x="17" y="35"/>
                    <a:pt x="20" y="35"/>
                    <a:pt x="2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2" name="Freeform 167"/>
            <p:cNvSpPr>
              <a:spLocks/>
            </p:cNvSpPr>
            <p:nvPr userDrawn="1"/>
          </p:nvSpPr>
          <p:spPr bwMode="auto">
            <a:xfrm>
              <a:off x="2744788" y="10479088"/>
              <a:ext cx="96838" cy="66675"/>
            </a:xfrm>
            <a:custGeom>
              <a:avLst/>
              <a:gdLst>
                <a:gd name="T0" fmla="*/ 31 w 31"/>
                <a:gd name="T1" fmla="*/ 15 h 34"/>
                <a:gd name="T2" fmla="*/ 9 w 31"/>
                <a:gd name="T3" fmla="*/ 32 h 34"/>
                <a:gd name="T4" fmla="*/ 21 w 31"/>
                <a:gd name="T5" fmla="*/ 34 h 34"/>
                <a:gd name="T6" fmla="*/ 1 w 31"/>
                <a:gd name="T7" fmla="*/ 13 h 34"/>
                <a:gd name="T8" fmla="*/ 0 w 31"/>
                <a:gd name="T9" fmla="*/ 23 h 34"/>
                <a:gd name="T10" fmla="*/ 20 w 31"/>
                <a:gd name="T11" fmla="*/ 4 h 34"/>
                <a:gd name="T12" fmla="*/ 12 w 31"/>
                <a:gd name="T13" fmla="*/ 0 h 34"/>
                <a:gd name="T14" fmla="*/ 28 w 31"/>
                <a:gd name="T15" fmla="*/ 26 h 34"/>
                <a:gd name="T16" fmla="*/ 31 w 31"/>
                <a:gd name="T17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31" y="15"/>
                  </a:moveTo>
                  <a:cubicBezTo>
                    <a:pt x="24" y="21"/>
                    <a:pt x="16" y="26"/>
                    <a:pt x="9" y="32"/>
                  </a:cubicBezTo>
                  <a:cubicBezTo>
                    <a:pt x="13" y="33"/>
                    <a:pt x="17" y="33"/>
                    <a:pt x="21" y="34"/>
                  </a:cubicBezTo>
                  <a:cubicBezTo>
                    <a:pt x="15" y="27"/>
                    <a:pt x="8" y="20"/>
                    <a:pt x="1" y="13"/>
                  </a:cubicBezTo>
                  <a:cubicBezTo>
                    <a:pt x="0" y="17"/>
                    <a:pt x="0" y="20"/>
                    <a:pt x="0" y="23"/>
                  </a:cubicBezTo>
                  <a:cubicBezTo>
                    <a:pt x="6" y="17"/>
                    <a:pt x="13" y="11"/>
                    <a:pt x="20" y="4"/>
                  </a:cubicBezTo>
                  <a:cubicBezTo>
                    <a:pt x="18" y="3"/>
                    <a:pt x="15" y="2"/>
                    <a:pt x="12" y="0"/>
                  </a:cubicBezTo>
                  <a:cubicBezTo>
                    <a:pt x="17" y="9"/>
                    <a:pt x="23" y="18"/>
                    <a:pt x="28" y="26"/>
                  </a:cubicBezTo>
                  <a:cubicBezTo>
                    <a:pt x="29" y="22"/>
                    <a:pt x="30" y="19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3" name="Freeform 168"/>
            <p:cNvSpPr>
              <a:spLocks/>
            </p:cNvSpPr>
            <p:nvPr userDrawn="1"/>
          </p:nvSpPr>
          <p:spPr bwMode="auto">
            <a:xfrm>
              <a:off x="539750" y="6305550"/>
              <a:ext cx="80963" cy="55562"/>
            </a:xfrm>
            <a:custGeom>
              <a:avLst/>
              <a:gdLst>
                <a:gd name="T0" fmla="*/ 0 w 26"/>
                <a:gd name="T1" fmla="*/ 18 h 28"/>
                <a:gd name="T2" fmla="*/ 16 w 26"/>
                <a:gd name="T3" fmla="*/ 0 h 28"/>
                <a:gd name="T4" fmla="*/ 8 w 26"/>
                <a:gd name="T5" fmla="*/ 0 h 28"/>
                <a:gd name="T6" fmla="*/ 22 w 26"/>
                <a:gd name="T7" fmla="*/ 21 h 28"/>
                <a:gd name="T8" fmla="*/ 26 w 26"/>
                <a:gd name="T9" fmla="*/ 10 h 28"/>
                <a:gd name="T10" fmla="*/ 7 w 26"/>
                <a:gd name="T11" fmla="*/ 26 h 28"/>
                <a:gd name="T12" fmla="*/ 15 w 26"/>
                <a:gd name="T13" fmla="*/ 28 h 28"/>
                <a:gd name="T14" fmla="*/ 0 w 26"/>
                <a:gd name="T15" fmla="*/ 9 h 28"/>
                <a:gd name="T16" fmla="*/ 0 w 26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8">
                  <a:moveTo>
                    <a:pt x="0" y="18"/>
                  </a:moveTo>
                  <a:cubicBezTo>
                    <a:pt x="5" y="12"/>
                    <a:pt x="10" y="6"/>
                    <a:pt x="16" y="0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12" y="7"/>
                    <a:pt x="17" y="14"/>
                    <a:pt x="22" y="21"/>
                  </a:cubicBezTo>
                  <a:cubicBezTo>
                    <a:pt x="23" y="17"/>
                    <a:pt x="24" y="13"/>
                    <a:pt x="26" y="10"/>
                  </a:cubicBezTo>
                  <a:cubicBezTo>
                    <a:pt x="19" y="15"/>
                    <a:pt x="13" y="20"/>
                    <a:pt x="7" y="26"/>
                  </a:cubicBezTo>
                  <a:cubicBezTo>
                    <a:pt x="10" y="27"/>
                    <a:pt x="13" y="28"/>
                    <a:pt x="15" y="28"/>
                  </a:cubicBezTo>
                  <a:cubicBezTo>
                    <a:pt x="10" y="22"/>
                    <a:pt x="5" y="15"/>
                    <a:pt x="0" y="9"/>
                  </a:cubicBezTo>
                  <a:cubicBezTo>
                    <a:pt x="0" y="12"/>
                    <a:pt x="0" y="15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4" name="Freeform 169"/>
            <p:cNvSpPr>
              <a:spLocks/>
            </p:cNvSpPr>
            <p:nvPr userDrawn="1"/>
          </p:nvSpPr>
          <p:spPr bwMode="auto">
            <a:xfrm>
              <a:off x="1858963" y="6022975"/>
              <a:ext cx="95250" cy="53975"/>
            </a:xfrm>
            <a:custGeom>
              <a:avLst/>
              <a:gdLst>
                <a:gd name="T0" fmla="*/ 19 w 31"/>
                <a:gd name="T1" fmla="*/ 28 h 28"/>
                <a:gd name="T2" fmla="*/ 3 w 31"/>
                <a:gd name="T3" fmla="*/ 12 h 28"/>
                <a:gd name="T4" fmla="*/ 0 w 31"/>
                <a:gd name="T5" fmla="*/ 19 h 28"/>
                <a:gd name="T6" fmla="*/ 21 w 31"/>
                <a:gd name="T7" fmla="*/ 5 h 28"/>
                <a:gd name="T8" fmla="*/ 13 w 31"/>
                <a:gd name="T9" fmla="*/ 0 h 28"/>
                <a:gd name="T10" fmla="*/ 26 w 31"/>
                <a:gd name="T11" fmla="*/ 21 h 28"/>
                <a:gd name="T12" fmla="*/ 31 w 31"/>
                <a:gd name="T13" fmla="*/ 13 h 28"/>
                <a:gd name="T14" fmla="*/ 10 w 31"/>
                <a:gd name="T15" fmla="*/ 26 h 28"/>
                <a:gd name="T16" fmla="*/ 19 w 31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19" y="28"/>
                  </a:moveTo>
                  <a:cubicBezTo>
                    <a:pt x="14" y="23"/>
                    <a:pt x="9" y="17"/>
                    <a:pt x="3" y="12"/>
                  </a:cubicBezTo>
                  <a:cubicBezTo>
                    <a:pt x="2" y="14"/>
                    <a:pt x="1" y="16"/>
                    <a:pt x="0" y="19"/>
                  </a:cubicBezTo>
                  <a:cubicBezTo>
                    <a:pt x="7" y="14"/>
                    <a:pt x="14" y="10"/>
                    <a:pt x="21" y="5"/>
                  </a:cubicBezTo>
                  <a:cubicBezTo>
                    <a:pt x="18" y="4"/>
                    <a:pt x="16" y="2"/>
                    <a:pt x="13" y="0"/>
                  </a:cubicBezTo>
                  <a:cubicBezTo>
                    <a:pt x="17" y="7"/>
                    <a:pt x="22" y="14"/>
                    <a:pt x="26" y="21"/>
                  </a:cubicBezTo>
                  <a:cubicBezTo>
                    <a:pt x="28" y="18"/>
                    <a:pt x="29" y="15"/>
                    <a:pt x="31" y="13"/>
                  </a:cubicBezTo>
                  <a:cubicBezTo>
                    <a:pt x="24" y="17"/>
                    <a:pt x="17" y="22"/>
                    <a:pt x="10" y="26"/>
                  </a:cubicBezTo>
                  <a:cubicBezTo>
                    <a:pt x="13" y="27"/>
                    <a:pt x="16" y="28"/>
                    <a:pt x="19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5" name="Freeform 170"/>
            <p:cNvSpPr>
              <a:spLocks/>
            </p:cNvSpPr>
            <p:nvPr userDrawn="1"/>
          </p:nvSpPr>
          <p:spPr bwMode="auto">
            <a:xfrm>
              <a:off x="8529638" y="6310313"/>
              <a:ext cx="71438" cy="47625"/>
            </a:xfrm>
            <a:custGeom>
              <a:avLst/>
              <a:gdLst>
                <a:gd name="T0" fmla="*/ 0 w 23"/>
                <a:gd name="T1" fmla="*/ 11 h 25"/>
                <a:gd name="T2" fmla="*/ 11 w 23"/>
                <a:gd name="T3" fmla="*/ 0 h 25"/>
                <a:gd name="T4" fmla="*/ 20 w 23"/>
                <a:gd name="T5" fmla="*/ 19 h 25"/>
                <a:gd name="T6" fmla="*/ 23 w 23"/>
                <a:gd name="T7" fmla="*/ 7 h 25"/>
                <a:gd name="T8" fmla="*/ 6 w 23"/>
                <a:gd name="T9" fmla="*/ 25 h 25"/>
                <a:gd name="T10" fmla="*/ 14 w 23"/>
                <a:gd name="T11" fmla="*/ 25 h 25"/>
                <a:gd name="T12" fmla="*/ 0 w 23"/>
                <a:gd name="T13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0" y="11"/>
                  </a:moveTo>
                  <a:cubicBezTo>
                    <a:pt x="2" y="9"/>
                    <a:pt x="7" y="4"/>
                    <a:pt x="11" y="0"/>
                  </a:cubicBezTo>
                  <a:cubicBezTo>
                    <a:pt x="12" y="3"/>
                    <a:pt x="16" y="11"/>
                    <a:pt x="20" y="19"/>
                  </a:cubicBezTo>
                  <a:cubicBezTo>
                    <a:pt x="21" y="15"/>
                    <a:pt x="22" y="11"/>
                    <a:pt x="23" y="7"/>
                  </a:cubicBezTo>
                  <a:cubicBezTo>
                    <a:pt x="17" y="13"/>
                    <a:pt x="11" y="19"/>
                    <a:pt x="6" y="25"/>
                  </a:cubicBezTo>
                  <a:cubicBezTo>
                    <a:pt x="8" y="25"/>
                    <a:pt x="11" y="25"/>
                    <a:pt x="14" y="25"/>
                  </a:cubicBezTo>
                  <a:cubicBezTo>
                    <a:pt x="8" y="19"/>
                    <a:pt x="3" y="1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6" name="Freeform 171"/>
            <p:cNvSpPr>
              <a:spLocks/>
            </p:cNvSpPr>
            <p:nvPr userDrawn="1"/>
          </p:nvSpPr>
          <p:spPr bwMode="auto">
            <a:xfrm>
              <a:off x="533400" y="10210800"/>
              <a:ext cx="90488" cy="50800"/>
            </a:xfrm>
            <a:custGeom>
              <a:avLst/>
              <a:gdLst>
                <a:gd name="T0" fmla="*/ 18 w 29"/>
                <a:gd name="T1" fmla="*/ 26 h 26"/>
                <a:gd name="T2" fmla="*/ 0 w 29"/>
                <a:gd name="T3" fmla="*/ 10 h 26"/>
                <a:gd name="T4" fmla="*/ 1 w 29"/>
                <a:gd name="T5" fmla="*/ 18 h 26"/>
                <a:gd name="T6" fmla="*/ 18 w 29"/>
                <a:gd name="T7" fmla="*/ 1 h 26"/>
                <a:gd name="T8" fmla="*/ 10 w 29"/>
                <a:gd name="T9" fmla="*/ 0 h 26"/>
                <a:gd name="T10" fmla="*/ 26 w 29"/>
                <a:gd name="T11" fmla="*/ 18 h 26"/>
                <a:gd name="T12" fmla="*/ 29 w 29"/>
                <a:gd name="T13" fmla="*/ 10 h 26"/>
                <a:gd name="T14" fmla="*/ 9 w 29"/>
                <a:gd name="T15" fmla="*/ 25 h 26"/>
                <a:gd name="T16" fmla="*/ 18 w 29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18" y="26"/>
                  </a:moveTo>
                  <a:cubicBezTo>
                    <a:pt x="12" y="21"/>
                    <a:pt x="6" y="15"/>
                    <a:pt x="0" y="10"/>
                  </a:cubicBezTo>
                  <a:cubicBezTo>
                    <a:pt x="0" y="13"/>
                    <a:pt x="0" y="15"/>
                    <a:pt x="1" y="18"/>
                  </a:cubicBezTo>
                  <a:cubicBezTo>
                    <a:pt x="6" y="12"/>
                    <a:pt x="12" y="6"/>
                    <a:pt x="18" y="1"/>
                  </a:cubicBezTo>
                  <a:cubicBezTo>
                    <a:pt x="15" y="0"/>
                    <a:pt x="12" y="0"/>
                    <a:pt x="10" y="0"/>
                  </a:cubicBezTo>
                  <a:cubicBezTo>
                    <a:pt x="15" y="6"/>
                    <a:pt x="20" y="12"/>
                    <a:pt x="26" y="18"/>
                  </a:cubicBezTo>
                  <a:cubicBezTo>
                    <a:pt x="27" y="16"/>
                    <a:pt x="28" y="13"/>
                    <a:pt x="29" y="10"/>
                  </a:cubicBezTo>
                  <a:cubicBezTo>
                    <a:pt x="22" y="15"/>
                    <a:pt x="15" y="20"/>
                    <a:pt x="9" y="25"/>
                  </a:cubicBezTo>
                  <a:cubicBezTo>
                    <a:pt x="12" y="25"/>
                    <a:pt x="15" y="26"/>
                    <a:pt x="1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7" name="Freeform 172"/>
            <p:cNvSpPr>
              <a:spLocks/>
            </p:cNvSpPr>
            <p:nvPr userDrawn="1"/>
          </p:nvSpPr>
          <p:spPr bwMode="auto">
            <a:xfrm>
              <a:off x="8526463" y="10202863"/>
              <a:ext cx="77788" cy="60325"/>
            </a:xfrm>
            <a:custGeom>
              <a:avLst/>
              <a:gdLst>
                <a:gd name="T0" fmla="*/ 14 w 25"/>
                <a:gd name="T1" fmla="*/ 31 h 31"/>
                <a:gd name="T2" fmla="*/ 0 w 25"/>
                <a:gd name="T3" fmla="*/ 18 h 31"/>
                <a:gd name="T4" fmla="*/ 16 w 25"/>
                <a:gd name="T5" fmla="*/ 7 h 31"/>
                <a:gd name="T6" fmla="*/ 9 w 25"/>
                <a:gd name="T7" fmla="*/ 0 h 31"/>
                <a:gd name="T8" fmla="*/ 19 w 25"/>
                <a:gd name="T9" fmla="*/ 27 h 31"/>
                <a:gd name="T10" fmla="*/ 25 w 25"/>
                <a:gd name="T11" fmla="*/ 15 h 31"/>
                <a:gd name="T12" fmla="*/ 4 w 25"/>
                <a:gd name="T13" fmla="*/ 27 h 31"/>
                <a:gd name="T14" fmla="*/ 14 w 2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1">
                  <a:moveTo>
                    <a:pt x="14" y="31"/>
                  </a:moveTo>
                  <a:cubicBezTo>
                    <a:pt x="8" y="26"/>
                    <a:pt x="2" y="20"/>
                    <a:pt x="0" y="18"/>
                  </a:cubicBezTo>
                  <a:cubicBezTo>
                    <a:pt x="2" y="16"/>
                    <a:pt x="9" y="12"/>
                    <a:pt x="16" y="7"/>
                  </a:cubicBezTo>
                  <a:cubicBezTo>
                    <a:pt x="13" y="5"/>
                    <a:pt x="11" y="3"/>
                    <a:pt x="9" y="0"/>
                  </a:cubicBezTo>
                  <a:cubicBezTo>
                    <a:pt x="12" y="9"/>
                    <a:pt x="15" y="18"/>
                    <a:pt x="19" y="27"/>
                  </a:cubicBezTo>
                  <a:cubicBezTo>
                    <a:pt x="21" y="23"/>
                    <a:pt x="23" y="19"/>
                    <a:pt x="25" y="15"/>
                  </a:cubicBezTo>
                  <a:cubicBezTo>
                    <a:pt x="18" y="19"/>
                    <a:pt x="11" y="23"/>
                    <a:pt x="4" y="27"/>
                  </a:cubicBezTo>
                  <a:cubicBezTo>
                    <a:pt x="7" y="29"/>
                    <a:pt x="10" y="30"/>
                    <a:pt x="1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8" name="Freeform 173"/>
            <p:cNvSpPr>
              <a:spLocks/>
            </p:cNvSpPr>
            <p:nvPr userDrawn="1"/>
          </p:nvSpPr>
          <p:spPr bwMode="auto">
            <a:xfrm>
              <a:off x="7186613" y="6024563"/>
              <a:ext cx="87313" cy="55562"/>
            </a:xfrm>
            <a:custGeom>
              <a:avLst/>
              <a:gdLst>
                <a:gd name="T0" fmla="*/ 28 w 28"/>
                <a:gd name="T1" fmla="*/ 12 h 28"/>
                <a:gd name="T2" fmla="*/ 6 w 28"/>
                <a:gd name="T3" fmla="*/ 24 h 28"/>
                <a:gd name="T4" fmla="*/ 18 w 28"/>
                <a:gd name="T5" fmla="*/ 28 h 28"/>
                <a:gd name="T6" fmla="*/ 2 w 28"/>
                <a:gd name="T7" fmla="*/ 10 h 28"/>
                <a:gd name="T8" fmla="*/ 0 w 28"/>
                <a:gd name="T9" fmla="*/ 19 h 28"/>
                <a:gd name="T10" fmla="*/ 18 w 28"/>
                <a:gd name="T11" fmla="*/ 2 h 28"/>
                <a:gd name="T12" fmla="*/ 11 w 28"/>
                <a:gd name="T13" fmla="*/ 0 h 28"/>
                <a:gd name="T14" fmla="*/ 23 w 28"/>
                <a:gd name="T15" fmla="*/ 22 h 28"/>
                <a:gd name="T16" fmla="*/ 28 w 28"/>
                <a:gd name="T17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2"/>
                  </a:moveTo>
                  <a:cubicBezTo>
                    <a:pt x="21" y="16"/>
                    <a:pt x="14" y="20"/>
                    <a:pt x="6" y="24"/>
                  </a:cubicBezTo>
                  <a:cubicBezTo>
                    <a:pt x="10" y="25"/>
                    <a:pt x="14" y="27"/>
                    <a:pt x="18" y="28"/>
                  </a:cubicBezTo>
                  <a:cubicBezTo>
                    <a:pt x="12" y="22"/>
                    <a:pt x="7" y="16"/>
                    <a:pt x="2" y="10"/>
                  </a:cubicBezTo>
                  <a:cubicBezTo>
                    <a:pt x="1" y="13"/>
                    <a:pt x="1" y="16"/>
                    <a:pt x="0" y="19"/>
                  </a:cubicBezTo>
                  <a:cubicBezTo>
                    <a:pt x="6" y="13"/>
                    <a:pt x="12" y="8"/>
                    <a:pt x="18" y="2"/>
                  </a:cubicBezTo>
                  <a:cubicBezTo>
                    <a:pt x="16" y="2"/>
                    <a:pt x="13" y="1"/>
                    <a:pt x="11" y="0"/>
                  </a:cubicBezTo>
                  <a:cubicBezTo>
                    <a:pt x="15" y="8"/>
                    <a:pt x="19" y="15"/>
                    <a:pt x="23" y="22"/>
                  </a:cubicBezTo>
                  <a:cubicBezTo>
                    <a:pt x="25" y="18"/>
                    <a:pt x="26" y="15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9" name="Freeform 174"/>
            <p:cNvSpPr>
              <a:spLocks/>
            </p:cNvSpPr>
            <p:nvPr userDrawn="1"/>
          </p:nvSpPr>
          <p:spPr bwMode="auto">
            <a:xfrm>
              <a:off x="1863725" y="10491788"/>
              <a:ext cx="87313" cy="49212"/>
            </a:xfrm>
            <a:custGeom>
              <a:avLst/>
              <a:gdLst>
                <a:gd name="T0" fmla="*/ 9 w 28"/>
                <a:gd name="T1" fmla="*/ 0 h 26"/>
                <a:gd name="T2" fmla="*/ 26 w 28"/>
                <a:gd name="T3" fmla="*/ 17 h 26"/>
                <a:gd name="T4" fmla="*/ 28 w 28"/>
                <a:gd name="T5" fmla="*/ 10 h 26"/>
                <a:gd name="T6" fmla="*/ 6 w 28"/>
                <a:gd name="T7" fmla="*/ 23 h 26"/>
                <a:gd name="T8" fmla="*/ 18 w 28"/>
                <a:gd name="T9" fmla="*/ 26 h 26"/>
                <a:gd name="T10" fmla="*/ 1 w 28"/>
                <a:gd name="T11" fmla="*/ 8 h 26"/>
                <a:gd name="T12" fmla="*/ 0 w 28"/>
                <a:gd name="T13" fmla="*/ 16 h 26"/>
                <a:gd name="T14" fmla="*/ 21 w 28"/>
                <a:gd name="T15" fmla="*/ 3 h 26"/>
                <a:gd name="T16" fmla="*/ 9 w 28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6">
                  <a:moveTo>
                    <a:pt x="9" y="0"/>
                  </a:moveTo>
                  <a:cubicBezTo>
                    <a:pt x="15" y="6"/>
                    <a:pt x="21" y="11"/>
                    <a:pt x="26" y="17"/>
                  </a:cubicBezTo>
                  <a:cubicBezTo>
                    <a:pt x="27" y="15"/>
                    <a:pt x="27" y="12"/>
                    <a:pt x="28" y="10"/>
                  </a:cubicBezTo>
                  <a:cubicBezTo>
                    <a:pt x="21" y="14"/>
                    <a:pt x="14" y="18"/>
                    <a:pt x="6" y="23"/>
                  </a:cubicBezTo>
                  <a:cubicBezTo>
                    <a:pt x="10" y="24"/>
                    <a:pt x="14" y="25"/>
                    <a:pt x="18" y="26"/>
                  </a:cubicBezTo>
                  <a:cubicBezTo>
                    <a:pt x="12" y="20"/>
                    <a:pt x="7" y="14"/>
                    <a:pt x="1" y="8"/>
                  </a:cubicBezTo>
                  <a:cubicBezTo>
                    <a:pt x="1" y="11"/>
                    <a:pt x="0" y="13"/>
                    <a:pt x="0" y="16"/>
                  </a:cubicBezTo>
                  <a:cubicBezTo>
                    <a:pt x="7" y="12"/>
                    <a:pt x="14" y="7"/>
                    <a:pt x="21" y="3"/>
                  </a:cubicBezTo>
                  <a:cubicBezTo>
                    <a:pt x="17" y="2"/>
                    <a:pt x="13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0" name="Freeform 175"/>
            <p:cNvSpPr>
              <a:spLocks/>
            </p:cNvSpPr>
            <p:nvPr userDrawn="1"/>
          </p:nvSpPr>
          <p:spPr bwMode="auto">
            <a:xfrm>
              <a:off x="7186613" y="10501313"/>
              <a:ext cx="71438" cy="44450"/>
            </a:xfrm>
            <a:custGeom>
              <a:avLst/>
              <a:gdLst>
                <a:gd name="T0" fmla="*/ 14 w 23"/>
                <a:gd name="T1" fmla="*/ 0 h 23"/>
                <a:gd name="T2" fmla="*/ 23 w 23"/>
                <a:gd name="T3" fmla="*/ 7 h 23"/>
                <a:gd name="T4" fmla="*/ 9 w 23"/>
                <a:gd name="T5" fmla="*/ 19 h 23"/>
                <a:gd name="T6" fmla="*/ 17 w 23"/>
                <a:gd name="T7" fmla="*/ 23 h 23"/>
                <a:gd name="T8" fmla="*/ 4 w 23"/>
                <a:gd name="T9" fmla="*/ 1 h 23"/>
                <a:gd name="T10" fmla="*/ 0 w 23"/>
                <a:gd name="T11" fmla="*/ 12 h 23"/>
                <a:gd name="T12" fmla="*/ 14 w 23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cubicBezTo>
                    <a:pt x="16" y="1"/>
                    <a:pt x="21" y="6"/>
                    <a:pt x="23" y="7"/>
                  </a:cubicBezTo>
                  <a:cubicBezTo>
                    <a:pt x="21" y="9"/>
                    <a:pt x="15" y="14"/>
                    <a:pt x="9" y="19"/>
                  </a:cubicBezTo>
                  <a:cubicBezTo>
                    <a:pt x="11" y="20"/>
                    <a:pt x="14" y="21"/>
                    <a:pt x="17" y="23"/>
                  </a:cubicBezTo>
                  <a:cubicBezTo>
                    <a:pt x="13" y="15"/>
                    <a:pt x="9" y="8"/>
                    <a:pt x="4" y="1"/>
                  </a:cubicBezTo>
                  <a:cubicBezTo>
                    <a:pt x="3" y="4"/>
                    <a:pt x="1" y="8"/>
                    <a:pt x="0" y="12"/>
                  </a:cubicBezTo>
                  <a:cubicBezTo>
                    <a:pt x="6" y="7"/>
                    <a:pt x="12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1" name="Freeform 176"/>
            <p:cNvSpPr>
              <a:spLocks/>
            </p:cNvSpPr>
            <p:nvPr userDrawn="1"/>
          </p:nvSpPr>
          <p:spPr bwMode="auto">
            <a:xfrm>
              <a:off x="5868988" y="5751513"/>
              <a:ext cx="69850" cy="41275"/>
            </a:xfrm>
            <a:custGeom>
              <a:avLst/>
              <a:gdLst>
                <a:gd name="T0" fmla="*/ 23 w 23"/>
                <a:gd name="T1" fmla="*/ 11 h 21"/>
                <a:gd name="T2" fmla="*/ 7 w 23"/>
                <a:gd name="T3" fmla="*/ 21 h 21"/>
                <a:gd name="T4" fmla="*/ 0 w 23"/>
                <a:gd name="T5" fmla="*/ 9 h 21"/>
                <a:gd name="T6" fmla="*/ 11 w 23"/>
                <a:gd name="T7" fmla="*/ 0 h 21"/>
                <a:gd name="T8" fmla="*/ 23 w 2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3" y="11"/>
                  </a:moveTo>
                  <a:cubicBezTo>
                    <a:pt x="17" y="15"/>
                    <a:pt x="12" y="18"/>
                    <a:pt x="7" y="21"/>
                  </a:cubicBezTo>
                  <a:cubicBezTo>
                    <a:pt x="6" y="19"/>
                    <a:pt x="3" y="14"/>
                    <a:pt x="0" y="9"/>
                  </a:cubicBezTo>
                  <a:cubicBezTo>
                    <a:pt x="1" y="8"/>
                    <a:pt x="6" y="4"/>
                    <a:pt x="11" y="0"/>
                  </a:cubicBezTo>
                  <a:cubicBezTo>
                    <a:pt x="14" y="2"/>
                    <a:pt x="19" y="7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2" name="Freeform 177"/>
            <p:cNvSpPr>
              <a:spLocks/>
            </p:cNvSpPr>
            <p:nvPr userDrawn="1"/>
          </p:nvSpPr>
          <p:spPr bwMode="auto">
            <a:xfrm>
              <a:off x="4094163" y="5749925"/>
              <a:ext cx="65088" cy="42862"/>
            </a:xfrm>
            <a:custGeom>
              <a:avLst/>
              <a:gdLst>
                <a:gd name="T0" fmla="*/ 8 w 21"/>
                <a:gd name="T1" fmla="*/ 0 h 22"/>
                <a:gd name="T2" fmla="*/ 21 w 21"/>
                <a:gd name="T3" fmla="*/ 13 h 22"/>
                <a:gd name="T4" fmla="*/ 9 w 21"/>
                <a:gd name="T5" fmla="*/ 22 h 22"/>
                <a:gd name="T6" fmla="*/ 0 w 21"/>
                <a:gd name="T7" fmla="*/ 11 h 22"/>
                <a:gd name="T8" fmla="*/ 14 w 21"/>
                <a:gd name="T9" fmla="*/ 4 h 22"/>
                <a:gd name="T10" fmla="*/ 8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8" y="0"/>
                  </a:moveTo>
                  <a:cubicBezTo>
                    <a:pt x="13" y="4"/>
                    <a:pt x="18" y="9"/>
                    <a:pt x="21" y="13"/>
                  </a:cubicBezTo>
                  <a:cubicBezTo>
                    <a:pt x="18" y="15"/>
                    <a:pt x="12" y="19"/>
                    <a:pt x="9" y="22"/>
                  </a:cubicBezTo>
                  <a:cubicBezTo>
                    <a:pt x="8" y="20"/>
                    <a:pt x="3" y="15"/>
                    <a:pt x="0" y="11"/>
                  </a:cubicBezTo>
                  <a:cubicBezTo>
                    <a:pt x="2" y="10"/>
                    <a:pt x="8" y="7"/>
                    <a:pt x="14" y="4"/>
                  </a:cubicBezTo>
                  <a:cubicBezTo>
                    <a:pt x="12" y="2"/>
                    <a:pt x="10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3" name="Freeform 178"/>
            <p:cNvSpPr>
              <a:spLocks/>
            </p:cNvSpPr>
            <p:nvPr userDrawn="1"/>
          </p:nvSpPr>
          <p:spPr bwMode="auto">
            <a:xfrm>
              <a:off x="4975225" y="5746751"/>
              <a:ext cx="74613" cy="53975"/>
            </a:xfrm>
            <a:custGeom>
              <a:avLst/>
              <a:gdLst>
                <a:gd name="T0" fmla="*/ 24 w 24"/>
                <a:gd name="T1" fmla="*/ 12 h 28"/>
                <a:gd name="T2" fmla="*/ 7 w 24"/>
                <a:gd name="T3" fmla="*/ 25 h 28"/>
                <a:gd name="T4" fmla="*/ 13 w 24"/>
                <a:gd name="T5" fmla="*/ 28 h 28"/>
                <a:gd name="T6" fmla="*/ 0 w 24"/>
                <a:gd name="T7" fmla="*/ 12 h 28"/>
                <a:gd name="T8" fmla="*/ 11 w 24"/>
                <a:gd name="T9" fmla="*/ 0 h 28"/>
                <a:gd name="T10" fmla="*/ 24 w 24"/>
                <a:gd name="T1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12"/>
                  </a:moveTo>
                  <a:cubicBezTo>
                    <a:pt x="18" y="16"/>
                    <a:pt x="12" y="20"/>
                    <a:pt x="7" y="25"/>
                  </a:cubicBezTo>
                  <a:cubicBezTo>
                    <a:pt x="9" y="26"/>
                    <a:pt x="11" y="27"/>
                    <a:pt x="13" y="28"/>
                  </a:cubicBezTo>
                  <a:cubicBezTo>
                    <a:pt x="9" y="23"/>
                    <a:pt x="5" y="18"/>
                    <a:pt x="0" y="12"/>
                  </a:cubicBezTo>
                  <a:cubicBezTo>
                    <a:pt x="1" y="10"/>
                    <a:pt x="6" y="5"/>
                    <a:pt x="11" y="0"/>
                  </a:cubicBezTo>
                  <a:cubicBezTo>
                    <a:pt x="16" y="4"/>
                    <a:pt x="22" y="9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4" name="Freeform 179"/>
            <p:cNvSpPr>
              <a:spLocks/>
            </p:cNvSpPr>
            <p:nvPr userDrawn="1"/>
          </p:nvSpPr>
          <p:spPr bwMode="auto">
            <a:xfrm>
              <a:off x="3195638" y="5748338"/>
              <a:ext cx="82550" cy="52387"/>
            </a:xfrm>
            <a:custGeom>
              <a:avLst/>
              <a:gdLst>
                <a:gd name="T0" fmla="*/ 0 w 27"/>
                <a:gd name="T1" fmla="*/ 14 h 27"/>
                <a:gd name="T2" fmla="*/ 17 w 27"/>
                <a:gd name="T3" fmla="*/ 6 h 27"/>
                <a:gd name="T4" fmla="*/ 13 w 27"/>
                <a:gd name="T5" fmla="*/ 0 h 27"/>
                <a:gd name="T6" fmla="*/ 27 w 27"/>
                <a:gd name="T7" fmla="*/ 13 h 27"/>
                <a:gd name="T8" fmla="*/ 14 w 27"/>
                <a:gd name="T9" fmla="*/ 27 h 27"/>
                <a:gd name="T10" fmla="*/ 0 w 27"/>
                <a:gd name="T11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14"/>
                  </a:moveTo>
                  <a:cubicBezTo>
                    <a:pt x="6" y="11"/>
                    <a:pt x="12" y="8"/>
                    <a:pt x="17" y="6"/>
                  </a:cubicBezTo>
                  <a:cubicBezTo>
                    <a:pt x="16" y="4"/>
                    <a:pt x="14" y="2"/>
                    <a:pt x="13" y="0"/>
                  </a:cubicBezTo>
                  <a:cubicBezTo>
                    <a:pt x="18" y="4"/>
                    <a:pt x="22" y="8"/>
                    <a:pt x="27" y="13"/>
                  </a:cubicBezTo>
                  <a:cubicBezTo>
                    <a:pt x="23" y="18"/>
                    <a:pt x="19" y="22"/>
                    <a:pt x="14" y="27"/>
                  </a:cubicBezTo>
                  <a:cubicBezTo>
                    <a:pt x="10" y="23"/>
                    <a:pt x="5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5" name="Freeform 180"/>
            <p:cNvSpPr>
              <a:spLocks/>
            </p:cNvSpPr>
            <p:nvPr userDrawn="1"/>
          </p:nvSpPr>
          <p:spPr bwMode="auto">
            <a:xfrm>
              <a:off x="5862638" y="10768013"/>
              <a:ext cx="79375" cy="52387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2 h 27"/>
                <a:gd name="T4" fmla="*/ 11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8" y="22"/>
                    <a:pt x="4" y="17"/>
                    <a:pt x="0" y="12"/>
                  </a:cubicBezTo>
                  <a:cubicBezTo>
                    <a:pt x="2" y="10"/>
                    <a:pt x="6" y="5"/>
                    <a:pt x="11" y="0"/>
                  </a:cubicBezTo>
                  <a:cubicBezTo>
                    <a:pt x="16" y="4"/>
                    <a:pt x="20" y="8"/>
                    <a:pt x="26" y="13"/>
                  </a:cubicBezTo>
                  <a:cubicBezTo>
                    <a:pt x="21" y="18"/>
                    <a:pt x="17" y="22"/>
                    <a:pt x="13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6" name="Freeform 181"/>
            <p:cNvSpPr>
              <a:spLocks/>
            </p:cNvSpPr>
            <p:nvPr userDrawn="1"/>
          </p:nvSpPr>
          <p:spPr bwMode="auto">
            <a:xfrm>
              <a:off x="8070850" y="6037263"/>
              <a:ext cx="85725" cy="39687"/>
            </a:xfrm>
            <a:custGeom>
              <a:avLst/>
              <a:gdLst>
                <a:gd name="T0" fmla="*/ 18 w 28"/>
                <a:gd name="T1" fmla="*/ 0 h 21"/>
                <a:gd name="T2" fmla="*/ 24 w 28"/>
                <a:gd name="T3" fmla="*/ 12 h 21"/>
                <a:gd name="T4" fmla="*/ 28 w 28"/>
                <a:gd name="T5" fmla="*/ 8 h 21"/>
                <a:gd name="T6" fmla="*/ 13 w 28"/>
                <a:gd name="T7" fmla="*/ 21 h 21"/>
                <a:gd name="T8" fmla="*/ 0 w 28"/>
                <a:gd name="T9" fmla="*/ 8 h 21"/>
                <a:gd name="T10" fmla="*/ 18 w 2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1">
                  <a:moveTo>
                    <a:pt x="18" y="0"/>
                  </a:moveTo>
                  <a:cubicBezTo>
                    <a:pt x="18" y="1"/>
                    <a:pt x="21" y="7"/>
                    <a:pt x="24" y="12"/>
                  </a:cubicBezTo>
                  <a:cubicBezTo>
                    <a:pt x="25" y="11"/>
                    <a:pt x="27" y="9"/>
                    <a:pt x="28" y="8"/>
                  </a:cubicBezTo>
                  <a:cubicBezTo>
                    <a:pt x="23" y="12"/>
                    <a:pt x="18" y="17"/>
                    <a:pt x="13" y="21"/>
                  </a:cubicBezTo>
                  <a:cubicBezTo>
                    <a:pt x="10" y="18"/>
                    <a:pt x="6" y="14"/>
                    <a:pt x="0" y="8"/>
                  </a:cubicBezTo>
                  <a:cubicBezTo>
                    <a:pt x="6" y="5"/>
                    <a:pt x="13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7" name="Freeform 182"/>
            <p:cNvSpPr>
              <a:spLocks/>
            </p:cNvSpPr>
            <p:nvPr userDrawn="1"/>
          </p:nvSpPr>
          <p:spPr bwMode="auto">
            <a:xfrm>
              <a:off x="984250" y="6030913"/>
              <a:ext cx="73025" cy="46037"/>
            </a:xfrm>
            <a:custGeom>
              <a:avLst/>
              <a:gdLst>
                <a:gd name="T0" fmla="*/ 0 w 24"/>
                <a:gd name="T1" fmla="*/ 11 h 24"/>
                <a:gd name="T2" fmla="*/ 12 w 24"/>
                <a:gd name="T3" fmla="*/ 0 h 24"/>
                <a:gd name="T4" fmla="*/ 24 w 24"/>
                <a:gd name="T5" fmla="*/ 13 h 24"/>
                <a:gd name="T6" fmla="*/ 11 w 24"/>
                <a:gd name="T7" fmla="*/ 24 h 24"/>
                <a:gd name="T8" fmla="*/ 0 w 24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0" y="11"/>
                  </a:moveTo>
                  <a:cubicBezTo>
                    <a:pt x="3" y="8"/>
                    <a:pt x="8" y="4"/>
                    <a:pt x="12" y="0"/>
                  </a:cubicBezTo>
                  <a:cubicBezTo>
                    <a:pt x="15" y="3"/>
                    <a:pt x="20" y="8"/>
                    <a:pt x="24" y="13"/>
                  </a:cubicBezTo>
                  <a:cubicBezTo>
                    <a:pt x="20" y="16"/>
                    <a:pt x="16" y="20"/>
                    <a:pt x="11" y="24"/>
                  </a:cubicBezTo>
                  <a:cubicBezTo>
                    <a:pt x="8" y="20"/>
                    <a:pt x="4" y="15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8" name="Freeform 183"/>
            <p:cNvSpPr>
              <a:spLocks/>
            </p:cNvSpPr>
            <p:nvPr userDrawn="1"/>
          </p:nvSpPr>
          <p:spPr bwMode="auto">
            <a:xfrm>
              <a:off x="984250" y="10491788"/>
              <a:ext cx="76200" cy="47625"/>
            </a:xfrm>
            <a:custGeom>
              <a:avLst/>
              <a:gdLst>
                <a:gd name="T0" fmla="*/ 0 w 25"/>
                <a:gd name="T1" fmla="*/ 12 h 25"/>
                <a:gd name="T2" fmla="*/ 13 w 25"/>
                <a:gd name="T3" fmla="*/ 0 h 25"/>
                <a:gd name="T4" fmla="*/ 21 w 25"/>
                <a:gd name="T5" fmla="*/ 17 h 25"/>
                <a:gd name="T6" fmla="*/ 25 w 25"/>
                <a:gd name="T7" fmla="*/ 13 h 25"/>
                <a:gd name="T8" fmla="*/ 11 w 25"/>
                <a:gd name="T9" fmla="*/ 25 h 25"/>
                <a:gd name="T10" fmla="*/ 0 w 25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5">
                  <a:moveTo>
                    <a:pt x="0" y="12"/>
                  </a:moveTo>
                  <a:cubicBezTo>
                    <a:pt x="3" y="9"/>
                    <a:pt x="8" y="5"/>
                    <a:pt x="13" y="0"/>
                  </a:cubicBezTo>
                  <a:cubicBezTo>
                    <a:pt x="15" y="4"/>
                    <a:pt x="18" y="11"/>
                    <a:pt x="21" y="17"/>
                  </a:cubicBezTo>
                  <a:cubicBezTo>
                    <a:pt x="22" y="16"/>
                    <a:pt x="24" y="14"/>
                    <a:pt x="25" y="13"/>
                  </a:cubicBezTo>
                  <a:cubicBezTo>
                    <a:pt x="20" y="17"/>
                    <a:pt x="16" y="21"/>
                    <a:pt x="11" y="25"/>
                  </a:cubicBezTo>
                  <a:cubicBezTo>
                    <a:pt x="8" y="21"/>
                    <a:pt x="4" y="16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9" name="Freeform 184"/>
            <p:cNvSpPr>
              <a:spLocks/>
            </p:cNvSpPr>
            <p:nvPr userDrawn="1"/>
          </p:nvSpPr>
          <p:spPr bwMode="auto">
            <a:xfrm>
              <a:off x="8070850" y="10488613"/>
              <a:ext cx="88900" cy="55562"/>
            </a:xfrm>
            <a:custGeom>
              <a:avLst/>
              <a:gdLst>
                <a:gd name="T0" fmla="*/ 0 w 29"/>
                <a:gd name="T1" fmla="*/ 14 h 28"/>
                <a:gd name="T2" fmla="*/ 15 w 29"/>
                <a:gd name="T3" fmla="*/ 0 h 28"/>
                <a:gd name="T4" fmla="*/ 29 w 29"/>
                <a:gd name="T5" fmla="*/ 13 h 28"/>
                <a:gd name="T6" fmla="*/ 15 w 29"/>
                <a:gd name="T7" fmla="*/ 28 h 28"/>
                <a:gd name="T8" fmla="*/ 0 w 2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0" y="14"/>
                  </a:moveTo>
                  <a:cubicBezTo>
                    <a:pt x="6" y="9"/>
                    <a:pt x="10" y="4"/>
                    <a:pt x="15" y="0"/>
                  </a:cubicBezTo>
                  <a:cubicBezTo>
                    <a:pt x="19" y="4"/>
                    <a:pt x="24" y="9"/>
                    <a:pt x="29" y="13"/>
                  </a:cubicBezTo>
                  <a:cubicBezTo>
                    <a:pt x="25" y="18"/>
                    <a:pt x="20" y="22"/>
                    <a:pt x="15" y="28"/>
                  </a:cubicBezTo>
                  <a:cubicBezTo>
                    <a:pt x="11" y="24"/>
                    <a:pt x="6" y="1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0" name="Freeform 185"/>
            <p:cNvSpPr>
              <a:spLocks/>
            </p:cNvSpPr>
            <p:nvPr userDrawn="1"/>
          </p:nvSpPr>
          <p:spPr bwMode="auto">
            <a:xfrm>
              <a:off x="3192463" y="10769600"/>
              <a:ext cx="82550" cy="50800"/>
            </a:xfrm>
            <a:custGeom>
              <a:avLst/>
              <a:gdLst>
                <a:gd name="T0" fmla="*/ 14 w 27"/>
                <a:gd name="T1" fmla="*/ 0 h 26"/>
                <a:gd name="T2" fmla="*/ 27 w 27"/>
                <a:gd name="T3" fmla="*/ 12 h 26"/>
                <a:gd name="T4" fmla="*/ 15 w 27"/>
                <a:gd name="T5" fmla="*/ 26 h 26"/>
                <a:gd name="T6" fmla="*/ 0 w 27"/>
                <a:gd name="T7" fmla="*/ 12 h 26"/>
                <a:gd name="T8" fmla="*/ 20 w 27"/>
                <a:gd name="T9" fmla="*/ 5 h 26"/>
                <a:gd name="T10" fmla="*/ 14 w 27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19" y="5"/>
                    <a:pt x="23" y="9"/>
                    <a:pt x="27" y="12"/>
                  </a:cubicBezTo>
                  <a:cubicBezTo>
                    <a:pt x="23" y="17"/>
                    <a:pt x="19" y="22"/>
                    <a:pt x="15" y="26"/>
                  </a:cubicBezTo>
                  <a:cubicBezTo>
                    <a:pt x="10" y="22"/>
                    <a:pt x="6" y="18"/>
                    <a:pt x="0" y="12"/>
                  </a:cubicBezTo>
                  <a:cubicBezTo>
                    <a:pt x="7" y="10"/>
                    <a:pt x="13" y="8"/>
                    <a:pt x="20" y="5"/>
                  </a:cubicBezTo>
                  <a:cubicBezTo>
                    <a:pt x="18" y="3"/>
                    <a:pt x="16" y="2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1" name="Freeform 186"/>
            <p:cNvSpPr>
              <a:spLocks/>
            </p:cNvSpPr>
            <p:nvPr userDrawn="1"/>
          </p:nvSpPr>
          <p:spPr bwMode="auto">
            <a:xfrm>
              <a:off x="4084638" y="10766425"/>
              <a:ext cx="77788" cy="55562"/>
            </a:xfrm>
            <a:custGeom>
              <a:avLst/>
              <a:gdLst>
                <a:gd name="T0" fmla="*/ 25 w 25"/>
                <a:gd name="T1" fmla="*/ 12 h 29"/>
                <a:gd name="T2" fmla="*/ 8 w 25"/>
                <a:gd name="T3" fmla="*/ 25 h 29"/>
                <a:gd name="T4" fmla="*/ 14 w 25"/>
                <a:gd name="T5" fmla="*/ 29 h 29"/>
                <a:gd name="T6" fmla="*/ 0 w 25"/>
                <a:gd name="T7" fmla="*/ 13 h 29"/>
                <a:gd name="T8" fmla="*/ 12 w 25"/>
                <a:gd name="T9" fmla="*/ 0 h 29"/>
                <a:gd name="T10" fmla="*/ 25 w 25"/>
                <a:gd name="T11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9">
                  <a:moveTo>
                    <a:pt x="25" y="12"/>
                  </a:moveTo>
                  <a:cubicBezTo>
                    <a:pt x="19" y="16"/>
                    <a:pt x="14" y="21"/>
                    <a:pt x="8" y="25"/>
                  </a:cubicBezTo>
                  <a:cubicBezTo>
                    <a:pt x="10" y="26"/>
                    <a:pt x="12" y="28"/>
                    <a:pt x="14" y="29"/>
                  </a:cubicBezTo>
                  <a:cubicBezTo>
                    <a:pt x="9" y="23"/>
                    <a:pt x="5" y="18"/>
                    <a:pt x="0" y="13"/>
                  </a:cubicBezTo>
                  <a:cubicBezTo>
                    <a:pt x="2" y="10"/>
                    <a:pt x="7" y="5"/>
                    <a:pt x="12" y="0"/>
                  </a:cubicBezTo>
                  <a:cubicBezTo>
                    <a:pt x="18" y="5"/>
                    <a:pt x="23" y="10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2" name="Freeform 187"/>
            <p:cNvSpPr>
              <a:spLocks/>
            </p:cNvSpPr>
            <p:nvPr userDrawn="1"/>
          </p:nvSpPr>
          <p:spPr bwMode="auto">
            <a:xfrm>
              <a:off x="4975225" y="10772775"/>
              <a:ext cx="84138" cy="46037"/>
            </a:xfrm>
            <a:custGeom>
              <a:avLst/>
              <a:gdLst>
                <a:gd name="T0" fmla="*/ 0 w 27"/>
                <a:gd name="T1" fmla="*/ 15 h 24"/>
                <a:gd name="T2" fmla="*/ 15 w 27"/>
                <a:gd name="T3" fmla="*/ 0 h 24"/>
                <a:gd name="T4" fmla="*/ 27 w 27"/>
                <a:gd name="T5" fmla="*/ 11 h 24"/>
                <a:gd name="T6" fmla="*/ 9 w 27"/>
                <a:gd name="T7" fmla="*/ 24 h 24"/>
                <a:gd name="T8" fmla="*/ 0 w 27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5"/>
                  </a:moveTo>
                  <a:cubicBezTo>
                    <a:pt x="4" y="10"/>
                    <a:pt x="10" y="5"/>
                    <a:pt x="15" y="0"/>
                  </a:cubicBezTo>
                  <a:cubicBezTo>
                    <a:pt x="17" y="1"/>
                    <a:pt x="22" y="6"/>
                    <a:pt x="27" y="11"/>
                  </a:cubicBezTo>
                  <a:cubicBezTo>
                    <a:pt x="21" y="15"/>
                    <a:pt x="15" y="19"/>
                    <a:pt x="9" y="24"/>
                  </a:cubicBezTo>
                  <a:cubicBezTo>
                    <a:pt x="7" y="22"/>
                    <a:pt x="2" y="1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"/>
          <p:cNvSpPr/>
          <p:nvPr/>
        </p:nvSpPr>
        <p:spPr>
          <a:xfrm>
            <a:off x="127534" y="41656"/>
            <a:ext cx="1684356" cy="1240806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7"/>
          <p:cNvGrpSpPr/>
          <p:nvPr/>
        </p:nvGrpSpPr>
        <p:grpSpPr>
          <a:xfrm>
            <a:off x="251375" y="277850"/>
            <a:ext cx="8548225" cy="4493300"/>
            <a:chOff x="218175" y="251300"/>
            <a:chExt cx="8548225" cy="4493300"/>
          </a:xfrm>
        </p:grpSpPr>
        <p:sp>
          <p:nvSpPr>
            <p:cNvPr id="453" name="Google Shape;453;p7"/>
            <p:cNvSpPr/>
            <p:nvPr/>
          </p:nvSpPr>
          <p:spPr>
            <a:xfrm>
              <a:off x="3822175" y="46501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8671900" y="13187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111900" y="10478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6102525" y="7810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5008575" y="9662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6244000" y="7236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5564100" y="2513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5756025" y="15171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3419975" y="10891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4812700" y="15028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218175" y="37958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2117425" y="4092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1210575" y="4500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384025" y="35289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343225" y="4168188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4918875" y="34692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2775950" y="46608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7966450" y="1748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8205200" y="19486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4000">
                  <a:srgbClr val="ED8CD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7"/>
          <p:cNvSpPr txBox="1">
            <a:spLocks noGrp="1"/>
          </p:cNvSpPr>
          <p:nvPr>
            <p:ph type="body" idx="1"/>
          </p:nvPr>
        </p:nvSpPr>
        <p:spPr>
          <a:xfrm>
            <a:off x="720000" y="1677200"/>
            <a:ext cx="4125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3" name="Google Shape;473;p7"/>
          <p:cNvSpPr txBox="1">
            <a:spLocks noGrp="1"/>
          </p:cNvSpPr>
          <p:nvPr>
            <p:ph type="title"/>
          </p:nvPr>
        </p:nvSpPr>
        <p:spPr>
          <a:xfrm>
            <a:off x="720000" y="849700"/>
            <a:ext cx="41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156;p3"/>
          <p:cNvSpPr/>
          <p:nvPr userDrawn="1"/>
        </p:nvSpPr>
        <p:spPr>
          <a:xfrm rot="2362334" flipH="1">
            <a:off x="6907726" y="3616675"/>
            <a:ext cx="2085251" cy="1536129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571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Rectángulo 73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5" name="Rectángulo 74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6" name="Imagen 7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8"/>
          <p:cNvGrpSpPr/>
          <p:nvPr/>
        </p:nvGrpSpPr>
        <p:grpSpPr>
          <a:xfrm rot="10800000" flipH="1">
            <a:off x="-558450" y="-725195"/>
            <a:ext cx="10861605" cy="5918282"/>
            <a:chOff x="-702437" y="-274288"/>
            <a:chExt cx="10861605" cy="5918282"/>
          </a:xfrm>
        </p:grpSpPr>
        <p:sp>
          <p:nvSpPr>
            <p:cNvPr id="507" name="Google Shape;507;p8"/>
            <p:cNvSpPr/>
            <p:nvPr/>
          </p:nvSpPr>
          <p:spPr>
            <a:xfrm>
              <a:off x="-702437" y="1798450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877975" y="2437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-18116" y="-274288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8"/>
          <p:cNvGrpSpPr/>
          <p:nvPr/>
        </p:nvGrpSpPr>
        <p:grpSpPr>
          <a:xfrm>
            <a:off x="111325" y="210350"/>
            <a:ext cx="8841025" cy="4722825"/>
            <a:chOff x="111325" y="210350"/>
            <a:chExt cx="8841025" cy="4722825"/>
          </a:xfrm>
        </p:grpSpPr>
        <p:grpSp>
          <p:nvGrpSpPr>
            <p:cNvPr id="569" name="Google Shape;569;p8"/>
            <p:cNvGrpSpPr/>
            <p:nvPr/>
          </p:nvGrpSpPr>
          <p:grpSpPr>
            <a:xfrm>
              <a:off x="111325" y="210350"/>
              <a:ext cx="8841025" cy="4722825"/>
              <a:chOff x="111325" y="210350"/>
              <a:chExt cx="8841025" cy="4722825"/>
            </a:xfrm>
          </p:grpSpPr>
          <p:sp>
            <p:nvSpPr>
              <p:cNvPr id="570" name="Google Shape;570;p8"/>
              <p:cNvSpPr/>
              <p:nvPr/>
            </p:nvSpPr>
            <p:spPr>
              <a:xfrm>
                <a:off x="717975" y="2804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8"/>
              <p:cNvSpPr/>
              <p:nvPr/>
            </p:nvSpPr>
            <p:spPr>
              <a:xfrm>
                <a:off x="298150" y="342880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8"/>
              <p:cNvSpPr/>
              <p:nvPr/>
            </p:nvSpPr>
            <p:spPr>
              <a:xfrm>
                <a:off x="459025" y="14389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8"/>
              <p:cNvSpPr/>
              <p:nvPr/>
            </p:nvSpPr>
            <p:spPr>
              <a:xfrm>
                <a:off x="200075" y="9232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8"/>
              <p:cNvSpPr/>
              <p:nvPr/>
            </p:nvSpPr>
            <p:spPr>
              <a:xfrm>
                <a:off x="790900" y="4450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8"/>
              <p:cNvSpPr/>
              <p:nvPr/>
            </p:nvSpPr>
            <p:spPr>
              <a:xfrm>
                <a:off x="410575" y="3122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8"/>
              <p:cNvSpPr/>
              <p:nvPr/>
            </p:nvSpPr>
            <p:spPr>
              <a:xfrm>
                <a:off x="329950" y="10794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8"/>
              <p:cNvSpPr/>
              <p:nvPr/>
            </p:nvSpPr>
            <p:spPr>
              <a:xfrm>
                <a:off x="254700" y="8150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8"/>
              <p:cNvSpPr/>
              <p:nvPr/>
            </p:nvSpPr>
            <p:spPr>
              <a:xfrm>
                <a:off x="111325" y="10667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1308800" y="2103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8"/>
              <p:cNvSpPr/>
              <p:nvPr/>
            </p:nvSpPr>
            <p:spPr>
              <a:xfrm>
                <a:off x="1169275" y="4450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8"/>
              <p:cNvSpPr/>
              <p:nvPr/>
            </p:nvSpPr>
            <p:spPr>
              <a:xfrm>
                <a:off x="198850" y="162510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8"/>
              <p:cNvSpPr/>
              <p:nvPr/>
            </p:nvSpPr>
            <p:spPr>
              <a:xfrm>
                <a:off x="8292100" y="2804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8688600" y="320797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8"/>
              <p:cNvSpPr/>
              <p:nvPr/>
            </p:nvSpPr>
            <p:spPr>
              <a:xfrm>
                <a:off x="4144450" y="46583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8"/>
              <p:cNvSpPr/>
              <p:nvPr/>
            </p:nvSpPr>
            <p:spPr>
              <a:xfrm>
                <a:off x="8476225" y="28388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8688600" y="4797663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8"/>
              <p:cNvSpPr/>
              <p:nvPr/>
            </p:nvSpPr>
            <p:spPr>
              <a:xfrm>
                <a:off x="8921450" y="41673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8"/>
              <p:cNvSpPr/>
              <p:nvPr/>
            </p:nvSpPr>
            <p:spPr>
              <a:xfrm>
                <a:off x="1106525" y="15076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7850550" y="15036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8"/>
              <p:cNvSpPr/>
              <p:nvPr/>
            </p:nvSpPr>
            <p:spPr>
              <a:xfrm>
                <a:off x="1985100" y="10744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360850" y="41982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459025" y="4556838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8166750" y="139155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838713" y="10744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905050" y="44314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8719500" y="103495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8476225" y="171265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8857850" y="154630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1303850" y="23343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7556625" y="41492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7337775" y="477895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8068150" y="27000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515100" y="30847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337775" y="44314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3791100" y="48713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30375" y="49022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" name="Google Shape;607;p8"/>
            <p:cNvSpPr/>
            <p:nvPr/>
          </p:nvSpPr>
          <p:spPr>
            <a:xfrm>
              <a:off x="5078650" y="2829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4696125" y="7055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078650" y="732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4001300" y="498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8"/>
          <p:cNvSpPr txBox="1">
            <a:spLocks noGrp="1"/>
          </p:cNvSpPr>
          <p:nvPr>
            <p:ph type="title"/>
          </p:nvPr>
        </p:nvSpPr>
        <p:spPr>
          <a:xfrm>
            <a:off x="2032800" y="1307100"/>
            <a:ext cx="5078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48" name="Grupo 147"/>
          <p:cNvGrpSpPr/>
          <p:nvPr userDrawn="1"/>
        </p:nvGrpSpPr>
        <p:grpSpPr>
          <a:xfrm>
            <a:off x="0" y="0"/>
            <a:ext cx="630332" cy="5154216"/>
            <a:chOff x="0" y="0"/>
            <a:chExt cx="630332" cy="5154216"/>
          </a:xfrm>
        </p:grpSpPr>
        <p:sp>
          <p:nvSpPr>
            <p:cNvPr id="149" name="Rectángulo 148"/>
            <p:cNvSpPr/>
            <p:nvPr userDrawn="1"/>
          </p:nvSpPr>
          <p:spPr>
            <a:xfrm>
              <a:off x="263618" y="4891087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150" name="Rectángulo 149"/>
            <p:cNvSpPr/>
            <p:nvPr userDrawn="1"/>
          </p:nvSpPr>
          <p:spPr>
            <a:xfrm>
              <a:off x="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grpSp>
        <p:nvGrpSpPr>
          <p:cNvPr id="151" name="Grupo 150"/>
          <p:cNvGrpSpPr/>
          <p:nvPr userDrawn="1"/>
        </p:nvGrpSpPr>
        <p:grpSpPr>
          <a:xfrm>
            <a:off x="8557552" y="0"/>
            <a:ext cx="605001" cy="5164768"/>
            <a:chOff x="8557552" y="0"/>
            <a:chExt cx="605001" cy="5164768"/>
          </a:xfrm>
        </p:grpSpPr>
        <p:sp>
          <p:nvSpPr>
            <p:cNvPr id="152" name="Rectángulo 151"/>
            <p:cNvSpPr/>
            <p:nvPr userDrawn="1"/>
          </p:nvSpPr>
          <p:spPr>
            <a:xfrm>
              <a:off x="8557552" y="4912355"/>
              <a:ext cx="366714" cy="25241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  <p:sp>
          <p:nvSpPr>
            <p:cNvPr id="153" name="Rectángulo 152"/>
            <p:cNvSpPr/>
            <p:nvPr userDrawn="1"/>
          </p:nvSpPr>
          <p:spPr>
            <a:xfrm>
              <a:off x="9044890" y="0"/>
              <a:ext cx="117663" cy="5154216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050"/>
            </a:p>
          </p:txBody>
        </p:sp>
      </p:grpSp>
      <p:sp>
        <p:nvSpPr>
          <p:cNvPr id="2" name="Rectángulo 1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ectángulo 2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ángulo 10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5000">
                <a:schemeClr val="tx1"/>
              </a:gs>
              <a:gs pos="6000">
                <a:schemeClr val="tx1"/>
              </a:gs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30" name="Google Shape;730;p9"/>
          <p:cNvGrpSpPr/>
          <p:nvPr userDrawn="1"/>
        </p:nvGrpSpPr>
        <p:grpSpPr>
          <a:xfrm>
            <a:off x="4423400" y="71625"/>
            <a:ext cx="4274675" cy="4343600"/>
            <a:chOff x="4423400" y="71625"/>
            <a:chExt cx="4274675" cy="4343600"/>
          </a:xfrm>
        </p:grpSpPr>
        <p:sp>
          <p:nvSpPr>
            <p:cNvPr id="731" name="Google Shape;731;p9"/>
            <p:cNvSpPr/>
            <p:nvPr/>
          </p:nvSpPr>
          <p:spPr>
            <a:xfrm>
              <a:off x="6660710" y="71625"/>
              <a:ext cx="111900" cy="111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6660710" y="483450"/>
              <a:ext cx="111900" cy="111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7388985" y="273925"/>
              <a:ext cx="111900" cy="111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6070935" y="273925"/>
              <a:ext cx="111900" cy="111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6025625" y="72040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911075" y="5167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555000" y="93080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467275" y="39427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119325" y="37549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4700650" y="3942750"/>
              <a:ext cx="27000" cy="27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6025625" y="43699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652775" y="19146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4423400" y="19090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6931925" y="37549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009279" y="3928800"/>
              <a:ext cx="73200" cy="73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5313550" y="3667875"/>
              <a:ext cx="27000" cy="270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4905054" y="3681725"/>
              <a:ext cx="73200" cy="73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9"/>
          <p:cNvSpPr txBox="1">
            <a:spLocks noGrp="1"/>
          </p:cNvSpPr>
          <p:nvPr>
            <p:ph type="title"/>
          </p:nvPr>
        </p:nvSpPr>
        <p:spPr>
          <a:xfrm>
            <a:off x="3822875" y="1603025"/>
            <a:ext cx="46080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9" name="Google Shape;749;p9"/>
          <p:cNvSpPr txBox="1">
            <a:spLocks noGrp="1"/>
          </p:cNvSpPr>
          <p:nvPr>
            <p:ph type="subTitle" idx="1"/>
          </p:nvPr>
        </p:nvSpPr>
        <p:spPr>
          <a:xfrm>
            <a:off x="3822875" y="2260375"/>
            <a:ext cx="46080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511;p8"/>
          <p:cNvSpPr/>
          <p:nvPr userDrawn="1"/>
        </p:nvSpPr>
        <p:spPr>
          <a:xfrm flipH="1">
            <a:off x="190408" y="105555"/>
            <a:ext cx="1764309" cy="1299705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11;p8"/>
          <p:cNvSpPr/>
          <p:nvPr userDrawn="1"/>
        </p:nvSpPr>
        <p:spPr>
          <a:xfrm flipH="1">
            <a:off x="7293615" y="3742722"/>
            <a:ext cx="1764309" cy="1299705"/>
          </a:xfrm>
          <a:custGeom>
            <a:avLst/>
            <a:gdLst/>
            <a:ahLst/>
            <a:cxnLst/>
            <a:rect l="l" t="t" r="r" b="b"/>
            <a:pathLst>
              <a:path w="133256" h="98165" extrusionOk="0">
                <a:moveTo>
                  <a:pt x="30473" y="1"/>
                </a:moveTo>
                <a:cubicBezTo>
                  <a:pt x="30473" y="1"/>
                  <a:pt x="31343" y="69"/>
                  <a:pt x="33082" y="220"/>
                </a:cubicBezTo>
                <a:lnTo>
                  <a:pt x="33082" y="220"/>
                </a:lnTo>
                <a:cubicBezTo>
                  <a:pt x="32212" y="138"/>
                  <a:pt x="31343" y="65"/>
                  <a:pt x="30473" y="1"/>
                </a:cubicBezTo>
                <a:close/>
                <a:moveTo>
                  <a:pt x="71918" y="51577"/>
                </a:moveTo>
                <a:lnTo>
                  <a:pt x="71946" y="51608"/>
                </a:lnTo>
                <a:cubicBezTo>
                  <a:pt x="71954" y="51617"/>
                  <a:pt x="71963" y="51625"/>
                  <a:pt x="71971" y="51633"/>
                </a:cubicBezTo>
                <a:lnTo>
                  <a:pt x="71971" y="51633"/>
                </a:lnTo>
                <a:cubicBezTo>
                  <a:pt x="71953" y="51614"/>
                  <a:pt x="71936" y="51596"/>
                  <a:pt x="71918" y="51577"/>
                </a:cubicBezTo>
                <a:close/>
                <a:moveTo>
                  <a:pt x="71971" y="51633"/>
                </a:moveTo>
                <a:cubicBezTo>
                  <a:pt x="72155" y="51828"/>
                  <a:pt x="72332" y="52023"/>
                  <a:pt x="72494" y="52225"/>
                </a:cubicBezTo>
                <a:cubicBezTo>
                  <a:pt x="72622" y="52395"/>
                  <a:pt x="72750" y="52546"/>
                  <a:pt x="72878" y="52695"/>
                </a:cubicBezTo>
                <a:lnTo>
                  <a:pt x="72878" y="52695"/>
                </a:lnTo>
                <a:lnTo>
                  <a:pt x="72768" y="52544"/>
                </a:lnTo>
                <a:lnTo>
                  <a:pt x="72380" y="52065"/>
                </a:lnTo>
                <a:cubicBezTo>
                  <a:pt x="72250" y="51913"/>
                  <a:pt x="72120" y="51782"/>
                  <a:pt x="71971" y="51633"/>
                </a:cubicBezTo>
                <a:close/>
                <a:moveTo>
                  <a:pt x="72878" y="52695"/>
                </a:moveTo>
                <a:lnTo>
                  <a:pt x="72951" y="52795"/>
                </a:lnTo>
                <a:cubicBezTo>
                  <a:pt x="72962" y="52807"/>
                  <a:pt x="72974" y="52818"/>
                  <a:pt x="72987" y="52829"/>
                </a:cubicBezTo>
                <a:lnTo>
                  <a:pt x="72987" y="52829"/>
                </a:lnTo>
                <a:lnTo>
                  <a:pt x="72905" y="52727"/>
                </a:lnTo>
                <a:cubicBezTo>
                  <a:pt x="72896" y="52716"/>
                  <a:pt x="72887" y="52706"/>
                  <a:pt x="72878" y="52695"/>
                </a:cubicBezTo>
                <a:close/>
                <a:moveTo>
                  <a:pt x="72987" y="52829"/>
                </a:moveTo>
                <a:lnTo>
                  <a:pt x="72996" y="52841"/>
                </a:lnTo>
                <a:cubicBezTo>
                  <a:pt x="73010" y="52869"/>
                  <a:pt x="73042" y="52889"/>
                  <a:pt x="73059" y="52910"/>
                </a:cubicBezTo>
                <a:lnTo>
                  <a:pt x="73059" y="52910"/>
                </a:lnTo>
                <a:cubicBezTo>
                  <a:pt x="73044" y="52882"/>
                  <a:pt x="73016" y="52855"/>
                  <a:pt x="72987" y="52829"/>
                </a:cubicBezTo>
                <a:close/>
                <a:moveTo>
                  <a:pt x="73059" y="52910"/>
                </a:moveTo>
                <a:cubicBezTo>
                  <a:pt x="73065" y="52923"/>
                  <a:pt x="73068" y="52935"/>
                  <a:pt x="73068" y="52948"/>
                </a:cubicBezTo>
                <a:lnTo>
                  <a:pt x="73068" y="52948"/>
                </a:lnTo>
                <a:cubicBezTo>
                  <a:pt x="73072" y="52934"/>
                  <a:pt x="73068" y="52922"/>
                  <a:pt x="73059" y="52910"/>
                </a:cubicBezTo>
                <a:close/>
                <a:moveTo>
                  <a:pt x="73068" y="52948"/>
                </a:moveTo>
                <a:lnTo>
                  <a:pt x="73068" y="52948"/>
                </a:lnTo>
                <a:cubicBezTo>
                  <a:pt x="73067" y="52951"/>
                  <a:pt x="73066" y="52953"/>
                  <a:pt x="73065" y="52955"/>
                </a:cubicBezTo>
                <a:cubicBezTo>
                  <a:pt x="73006" y="53014"/>
                  <a:pt x="72964" y="53073"/>
                  <a:pt x="72910" y="53147"/>
                </a:cubicBezTo>
                <a:lnTo>
                  <a:pt x="72910" y="53147"/>
                </a:lnTo>
                <a:cubicBezTo>
                  <a:pt x="72946" y="53107"/>
                  <a:pt x="72983" y="53066"/>
                  <a:pt x="73019" y="53024"/>
                </a:cubicBezTo>
                <a:cubicBezTo>
                  <a:pt x="73053" y="52997"/>
                  <a:pt x="73067" y="52972"/>
                  <a:pt x="73068" y="52948"/>
                </a:cubicBezTo>
                <a:close/>
                <a:moveTo>
                  <a:pt x="72910" y="53147"/>
                </a:moveTo>
                <a:cubicBezTo>
                  <a:pt x="72841" y="53221"/>
                  <a:pt x="72771" y="53290"/>
                  <a:pt x="72696" y="53359"/>
                </a:cubicBezTo>
                <a:lnTo>
                  <a:pt x="72696" y="53359"/>
                </a:lnTo>
                <a:cubicBezTo>
                  <a:pt x="72759" y="53303"/>
                  <a:pt x="72821" y="53244"/>
                  <a:pt x="72882" y="53183"/>
                </a:cubicBezTo>
                <a:cubicBezTo>
                  <a:pt x="72892" y="53171"/>
                  <a:pt x="72901" y="53158"/>
                  <a:pt x="72910" y="53147"/>
                </a:cubicBezTo>
                <a:close/>
                <a:moveTo>
                  <a:pt x="67975" y="53503"/>
                </a:moveTo>
                <a:lnTo>
                  <a:pt x="67975" y="53503"/>
                </a:lnTo>
                <a:cubicBezTo>
                  <a:pt x="68245" y="53727"/>
                  <a:pt x="68542" y="53901"/>
                  <a:pt x="68856" y="54027"/>
                </a:cubicBezTo>
                <a:lnTo>
                  <a:pt x="68856" y="54027"/>
                </a:lnTo>
                <a:cubicBezTo>
                  <a:pt x="68562" y="53898"/>
                  <a:pt x="68332" y="53770"/>
                  <a:pt x="68203" y="53663"/>
                </a:cubicBezTo>
                <a:cubicBezTo>
                  <a:pt x="68066" y="53572"/>
                  <a:pt x="67975" y="53503"/>
                  <a:pt x="67975" y="53503"/>
                </a:cubicBezTo>
                <a:close/>
                <a:moveTo>
                  <a:pt x="68856" y="54027"/>
                </a:moveTo>
                <a:lnTo>
                  <a:pt x="68856" y="54027"/>
                </a:lnTo>
                <a:cubicBezTo>
                  <a:pt x="68874" y="54035"/>
                  <a:pt x="68892" y="54043"/>
                  <a:pt x="68911" y="54051"/>
                </a:cubicBezTo>
                <a:cubicBezTo>
                  <a:pt x="68928" y="54057"/>
                  <a:pt x="68945" y="54062"/>
                  <a:pt x="68963" y="54068"/>
                </a:cubicBezTo>
                <a:lnTo>
                  <a:pt x="68963" y="54068"/>
                </a:lnTo>
                <a:cubicBezTo>
                  <a:pt x="68927" y="54055"/>
                  <a:pt x="68891" y="54041"/>
                  <a:pt x="68856" y="54027"/>
                </a:cubicBezTo>
                <a:close/>
                <a:moveTo>
                  <a:pt x="72696" y="53359"/>
                </a:moveTo>
                <a:cubicBezTo>
                  <a:pt x="72475" y="53555"/>
                  <a:pt x="72241" y="53721"/>
                  <a:pt x="71992" y="53845"/>
                </a:cubicBezTo>
                <a:cubicBezTo>
                  <a:pt x="71661" y="54017"/>
                  <a:pt x="71330" y="54129"/>
                  <a:pt x="71009" y="54197"/>
                </a:cubicBezTo>
                <a:lnTo>
                  <a:pt x="71009" y="54197"/>
                </a:lnTo>
                <a:cubicBezTo>
                  <a:pt x="71583" y="54077"/>
                  <a:pt x="72131" y="53831"/>
                  <a:pt x="72585" y="53457"/>
                </a:cubicBezTo>
                <a:cubicBezTo>
                  <a:pt x="72624" y="53425"/>
                  <a:pt x="72661" y="53392"/>
                  <a:pt x="72696" y="53359"/>
                </a:cubicBezTo>
                <a:close/>
                <a:moveTo>
                  <a:pt x="71009" y="54197"/>
                </a:moveTo>
                <a:cubicBezTo>
                  <a:pt x="70880" y="54224"/>
                  <a:pt x="70748" y="54244"/>
                  <a:pt x="70617" y="54258"/>
                </a:cubicBezTo>
                <a:lnTo>
                  <a:pt x="70617" y="54258"/>
                </a:lnTo>
                <a:cubicBezTo>
                  <a:pt x="70745" y="54245"/>
                  <a:pt x="70876" y="54225"/>
                  <a:pt x="71009" y="54197"/>
                </a:cubicBezTo>
                <a:close/>
                <a:moveTo>
                  <a:pt x="68963" y="54068"/>
                </a:moveTo>
                <a:cubicBezTo>
                  <a:pt x="69356" y="54211"/>
                  <a:pt x="69773" y="54280"/>
                  <a:pt x="70198" y="54280"/>
                </a:cubicBezTo>
                <a:cubicBezTo>
                  <a:pt x="70233" y="54280"/>
                  <a:pt x="70268" y="54280"/>
                  <a:pt x="70303" y="54279"/>
                </a:cubicBezTo>
                <a:cubicBezTo>
                  <a:pt x="70408" y="54276"/>
                  <a:pt x="70512" y="54269"/>
                  <a:pt x="70617" y="54258"/>
                </a:cubicBezTo>
                <a:lnTo>
                  <a:pt x="70617" y="54258"/>
                </a:lnTo>
                <a:cubicBezTo>
                  <a:pt x="70478" y="54272"/>
                  <a:pt x="70343" y="54279"/>
                  <a:pt x="70212" y="54279"/>
                </a:cubicBezTo>
                <a:cubicBezTo>
                  <a:pt x="69713" y="54279"/>
                  <a:pt x="69297" y="54176"/>
                  <a:pt x="68963" y="54068"/>
                </a:cubicBezTo>
                <a:close/>
                <a:moveTo>
                  <a:pt x="33082" y="220"/>
                </a:moveTo>
                <a:cubicBezTo>
                  <a:pt x="37734" y="656"/>
                  <a:pt x="42379" y="1330"/>
                  <a:pt x="46975" y="2215"/>
                </a:cubicBezTo>
                <a:cubicBezTo>
                  <a:pt x="52431" y="3265"/>
                  <a:pt x="57817" y="4657"/>
                  <a:pt x="63113" y="6369"/>
                </a:cubicBezTo>
                <a:cubicBezTo>
                  <a:pt x="68386" y="8058"/>
                  <a:pt x="73590" y="10067"/>
                  <a:pt x="78611" y="12418"/>
                </a:cubicBezTo>
                <a:cubicBezTo>
                  <a:pt x="83633" y="14791"/>
                  <a:pt x="88518" y="17462"/>
                  <a:pt x="93151" y="20475"/>
                </a:cubicBezTo>
                <a:cubicBezTo>
                  <a:pt x="97830" y="23488"/>
                  <a:pt x="102213" y="26889"/>
                  <a:pt x="106344" y="30564"/>
                </a:cubicBezTo>
                <a:cubicBezTo>
                  <a:pt x="108421" y="32412"/>
                  <a:pt x="110361" y="34353"/>
                  <a:pt x="112279" y="36361"/>
                </a:cubicBezTo>
                <a:lnTo>
                  <a:pt x="113671" y="37891"/>
                </a:lnTo>
                <a:cubicBezTo>
                  <a:pt x="114128" y="38393"/>
                  <a:pt x="114607" y="38895"/>
                  <a:pt x="115041" y="39443"/>
                </a:cubicBezTo>
                <a:cubicBezTo>
                  <a:pt x="115908" y="40493"/>
                  <a:pt x="116821" y="41543"/>
                  <a:pt x="117665" y="42638"/>
                </a:cubicBezTo>
                <a:cubicBezTo>
                  <a:pt x="121044" y="46975"/>
                  <a:pt x="124102" y="51608"/>
                  <a:pt x="126613" y="56470"/>
                </a:cubicBezTo>
                <a:cubicBezTo>
                  <a:pt x="129101" y="61332"/>
                  <a:pt x="130973" y="66559"/>
                  <a:pt x="131429" y="71923"/>
                </a:cubicBezTo>
                <a:cubicBezTo>
                  <a:pt x="131635" y="74594"/>
                  <a:pt x="131475" y="77287"/>
                  <a:pt x="130881" y="79889"/>
                </a:cubicBezTo>
                <a:cubicBezTo>
                  <a:pt x="130607" y="81190"/>
                  <a:pt x="130197" y="82468"/>
                  <a:pt x="129694" y="83678"/>
                </a:cubicBezTo>
                <a:cubicBezTo>
                  <a:pt x="129466" y="84317"/>
                  <a:pt x="129147" y="84888"/>
                  <a:pt x="128873" y="85481"/>
                </a:cubicBezTo>
                <a:cubicBezTo>
                  <a:pt x="128553" y="86052"/>
                  <a:pt x="128234" y="86645"/>
                  <a:pt x="127868" y="87193"/>
                </a:cubicBezTo>
                <a:cubicBezTo>
                  <a:pt x="127161" y="88289"/>
                  <a:pt x="126339" y="89316"/>
                  <a:pt x="125403" y="90229"/>
                </a:cubicBezTo>
                <a:cubicBezTo>
                  <a:pt x="124467" y="91119"/>
                  <a:pt x="123463" y="91941"/>
                  <a:pt x="122322" y="92625"/>
                </a:cubicBezTo>
                <a:cubicBezTo>
                  <a:pt x="121226" y="93310"/>
                  <a:pt x="120062" y="93881"/>
                  <a:pt x="118807" y="94337"/>
                </a:cubicBezTo>
                <a:lnTo>
                  <a:pt x="118350" y="94497"/>
                </a:lnTo>
                <a:lnTo>
                  <a:pt x="117894" y="94657"/>
                </a:lnTo>
                <a:cubicBezTo>
                  <a:pt x="117574" y="94748"/>
                  <a:pt x="117255" y="94862"/>
                  <a:pt x="116958" y="94954"/>
                </a:cubicBezTo>
                <a:cubicBezTo>
                  <a:pt x="116319" y="95113"/>
                  <a:pt x="115680" y="95273"/>
                  <a:pt x="115018" y="95387"/>
                </a:cubicBezTo>
                <a:cubicBezTo>
                  <a:pt x="114379" y="95547"/>
                  <a:pt x="113717" y="95616"/>
                  <a:pt x="113078" y="95730"/>
                </a:cubicBezTo>
                <a:cubicBezTo>
                  <a:pt x="112416" y="95775"/>
                  <a:pt x="111754" y="95867"/>
                  <a:pt x="111092" y="95912"/>
                </a:cubicBezTo>
                <a:cubicBezTo>
                  <a:pt x="110209" y="95973"/>
                  <a:pt x="109316" y="96004"/>
                  <a:pt x="108427" y="96004"/>
                </a:cubicBezTo>
                <a:cubicBezTo>
                  <a:pt x="107982" y="96004"/>
                  <a:pt x="107539" y="95996"/>
                  <a:pt x="107097" y="95981"/>
                </a:cubicBezTo>
                <a:cubicBezTo>
                  <a:pt x="104427" y="95890"/>
                  <a:pt x="101756" y="95593"/>
                  <a:pt x="99086" y="95159"/>
                </a:cubicBezTo>
                <a:cubicBezTo>
                  <a:pt x="93790" y="94269"/>
                  <a:pt x="88586" y="92854"/>
                  <a:pt x="83473" y="91165"/>
                </a:cubicBezTo>
                <a:cubicBezTo>
                  <a:pt x="78360" y="89453"/>
                  <a:pt x="73316" y="87467"/>
                  <a:pt x="68317" y="85458"/>
                </a:cubicBezTo>
                <a:cubicBezTo>
                  <a:pt x="63318" y="83427"/>
                  <a:pt x="58365" y="81350"/>
                  <a:pt x="53526" y="79113"/>
                </a:cubicBezTo>
                <a:cubicBezTo>
                  <a:pt x="43826" y="74662"/>
                  <a:pt x="34467" y="69572"/>
                  <a:pt x="26159" y="63249"/>
                </a:cubicBezTo>
                <a:cubicBezTo>
                  <a:pt x="21982" y="60099"/>
                  <a:pt x="18101" y="56653"/>
                  <a:pt x="14586" y="52864"/>
                </a:cubicBezTo>
                <a:lnTo>
                  <a:pt x="13285" y="51449"/>
                </a:lnTo>
                <a:cubicBezTo>
                  <a:pt x="12852" y="50969"/>
                  <a:pt x="12441" y="50490"/>
                  <a:pt x="12030" y="50011"/>
                </a:cubicBezTo>
                <a:cubicBezTo>
                  <a:pt x="11208" y="49029"/>
                  <a:pt x="10432" y="48025"/>
                  <a:pt x="9702" y="46998"/>
                </a:cubicBezTo>
                <a:cubicBezTo>
                  <a:pt x="8218" y="44944"/>
                  <a:pt x="6940" y="42798"/>
                  <a:pt x="5981" y="40538"/>
                </a:cubicBezTo>
                <a:cubicBezTo>
                  <a:pt x="5023" y="38279"/>
                  <a:pt x="4383" y="35950"/>
                  <a:pt x="4224" y="33554"/>
                </a:cubicBezTo>
                <a:cubicBezTo>
                  <a:pt x="4064" y="31180"/>
                  <a:pt x="4315" y="28783"/>
                  <a:pt x="5045" y="26592"/>
                </a:cubicBezTo>
                <a:cubicBezTo>
                  <a:pt x="5433" y="25496"/>
                  <a:pt x="5936" y="24469"/>
                  <a:pt x="6552" y="23511"/>
                </a:cubicBezTo>
                <a:cubicBezTo>
                  <a:pt x="6689" y="23282"/>
                  <a:pt x="6849" y="23054"/>
                  <a:pt x="7031" y="22826"/>
                </a:cubicBezTo>
                <a:lnTo>
                  <a:pt x="7282" y="22483"/>
                </a:lnTo>
                <a:cubicBezTo>
                  <a:pt x="7374" y="22369"/>
                  <a:pt x="7465" y="22278"/>
                  <a:pt x="7556" y="22164"/>
                </a:cubicBezTo>
                <a:cubicBezTo>
                  <a:pt x="7762" y="21958"/>
                  <a:pt x="7944" y="21730"/>
                  <a:pt x="8127" y="21525"/>
                </a:cubicBezTo>
                <a:lnTo>
                  <a:pt x="8743" y="20931"/>
                </a:lnTo>
                <a:cubicBezTo>
                  <a:pt x="10432" y="19425"/>
                  <a:pt x="12532" y="18284"/>
                  <a:pt x="14769" y="17530"/>
                </a:cubicBezTo>
                <a:cubicBezTo>
                  <a:pt x="15340" y="17302"/>
                  <a:pt x="15910" y="17165"/>
                  <a:pt x="16481" y="16983"/>
                </a:cubicBezTo>
                <a:cubicBezTo>
                  <a:pt x="17074" y="16846"/>
                  <a:pt x="17645" y="16686"/>
                  <a:pt x="18261" y="16572"/>
                </a:cubicBezTo>
                <a:cubicBezTo>
                  <a:pt x="19425" y="16321"/>
                  <a:pt x="20658" y="16138"/>
                  <a:pt x="21868" y="16001"/>
                </a:cubicBezTo>
                <a:cubicBezTo>
                  <a:pt x="23077" y="15864"/>
                  <a:pt x="24310" y="15773"/>
                  <a:pt x="25543" y="15704"/>
                </a:cubicBezTo>
                <a:cubicBezTo>
                  <a:pt x="26798" y="15682"/>
                  <a:pt x="28030" y="15659"/>
                  <a:pt x="29286" y="15636"/>
                </a:cubicBezTo>
                <a:cubicBezTo>
                  <a:pt x="34262" y="15636"/>
                  <a:pt x="39215" y="15887"/>
                  <a:pt x="44077" y="16640"/>
                </a:cubicBezTo>
                <a:lnTo>
                  <a:pt x="45926" y="16868"/>
                </a:lnTo>
                <a:lnTo>
                  <a:pt x="47729" y="17211"/>
                </a:lnTo>
                <a:lnTo>
                  <a:pt x="49532" y="17553"/>
                </a:lnTo>
                <a:cubicBezTo>
                  <a:pt x="50148" y="17667"/>
                  <a:pt x="50742" y="17736"/>
                  <a:pt x="51335" y="17896"/>
                </a:cubicBezTo>
                <a:cubicBezTo>
                  <a:pt x="52545" y="18192"/>
                  <a:pt x="53732" y="18466"/>
                  <a:pt x="54919" y="18740"/>
                </a:cubicBezTo>
                <a:lnTo>
                  <a:pt x="55809" y="18946"/>
                </a:lnTo>
                <a:lnTo>
                  <a:pt x="56676" y="19197"/>
                </a:lnTo>
                <a:lnTo>
                  <a:pt x="58434" y="19699"/>
                </a:lnTo>
                <a:cubicBezTo>
                  <a:pt x="60808" y="20338"/>
                  <a:pt x="63067" y="21182"/>
                  <a:pt x="65373" y="21958"/>
                </a:cubicBezTo>
                <a:cubicBezTo>
                  <a:pt x="66491" y="22392"/>
                  <a:pt x="67610" y="22849"/>
                  <a:pt x="68751" y="23282"/>
                </a:cubicBezTo>
                <a:cubicBezTo>
                  <a:pt x="69299" y="23511"/>
                  <a:pt x="69869" y="23716"/>
                  <a:pt x="70417" y="23944"/>
                </a:cubicBezTo>
                <a:lnTo>
                  <a:pt x="72060" y="24698"/>
                </a:lnTo>
                <a:cubicBezTo>
                  <a:pt x="76489" y="26615"/>
                  <a:pt x="80666" y="28943"/>
                  <a:pt x="84706" y="31431"/>
                </a:cubicBezTo>
                <a:cubicBezTo>
                  <a:pt x="85710" y="32070"/>
                  <a:pt x="86692" y="32709"/>
                  <a:pt x="87696" y="33348"/>
                </a:cubicBezTo>
                <a:cubicBezTo>
                  <a:pt x="88198" y="33668"/>
                  <a:pt x="88654" y="34033"/>
                  <a:pt x="89157" y="34375"/>
                </a:cubicBezTo>
                <a:lnTo>
                  <a:pt x="90572" y="35403"/>
                </a:lnTo>
                <a:lnTo>
                  <a:pt x="92010" y="36430"/>
                </a:lnTo>
                <a:cubicBezTo>
                  <a:pt x="92489" y="36772"/>
                  <a:pt x="92946" y="37160"/>
                  <a:pt x="93402" y="37525"/>
                </a:cubicBezTo>
                <a:cubicBezTo>
                  <a:pt x="94315" y="38256"/>
                  <a:pt x="95228" y="38986"/>
                  <a:pt x="96141" y="39717"/>
                </a:cubicBezTo>
                <a:cubicBezTo>
                  <a:pt x="97031" y="40493"/>
                  <a:pt x="97899" y="41269"/>
                  <a:pt x="98766" y="42045"/>
                </a:cubicBezTo>
                <a:lnTo>
                  <a:pt x="100067" y="43209"/>
                </a:lnTo>
                <a:cubicBezTo>
                  <a:pt x="100501" y="43597"/>
                  <a:pt x="100912" y="44008"/>
                  <a:pt x="101323" y="44396"/>
                </a:cubicBezTo>
                <a:cubicBezTo>
                  <a:pt x="102989" y="46016"/>
                  <a:pt x="104541" y="47705"/>
                  <a:pt x="105979" y="49463"/>
                </a:cubicBezTo>
                <a:cubicBezTo>
                  <a:pt x="107417" y="51198"/>
                  <a:pt x="108718" y="53046"/>
                  <a:pt x="109814" y="54987"/>
                </a:cubicBezTo>
                <a:cubicBezTo>
                  <a:pt x="110909" y="56904"/>
                  <a:pt x="111799" y="58913"/>
                  <a:pt x="112416" y="60990"/>
                </a:cubicBezTo>
                <a:cubicBezTo>
                  <a:pt x="113032" y="63067"/>
                  <a:pt x="113329" y="65190"/>
                  <a:pt x="113306" y="67312"/>
                </a:cubicBezTo>
                <a:cubicBezTo>
                  <a:pt x="113306" y="69435"/>
                  <a:pt x="112941" y="71558"/>
                  <a:pt x="112279" y="73544"/>
                </a:cubicBezTo>
                <a:cubicBezTo>
                  <a:pt x="111594" y="75529"/>
                  <a:pt x="110612" y="77355"/>
                  <a:pt x="109289" y="78908"/>
                </a:cubicBezTo>
                <a:cubicBezTo>
                  <a:pt x="107965" y="80460"/>
                  <a:pt x="106344" y="81669"/>
                  <a:pt x="104495" y="82491"/>
                </a:cubicBezTo>
                <a:cubicBezTo>
                  <a:pt x="102669" y="83336"/>
                  <a:pt x="100615" y="83746"/>
                  <a:pt x="98561" y="83929"/>
                </a:cubicBezTo>
                <a:cubicBezTo>
                  <a:pt x="97913" y="83979"/>
                  <a:pt x="97263" y="84002"/>
                  <a:pt x="96611" y="84002"/>
                </a:cubicBezTo>
                <a:cubicBezTo>
                  <a:pt x="95173" y="84002"/>
                  <a:pt x="93729" y="83889"/>
                  <a:pt x="92284" y="83701"/>
                </a:cubicBezTo>
                <a:cubicBezTo>
                  <a:pt x="90184" y="83427"/>
                  <a:pt x="88084" y="83016"/>
                  <a:pt x="86007" y="82514"/>
                </a:cubicBezTo>
                <a:cubicBezTo>
                  <a:pt x="84980" y="82240"/>
                  <a:pt x="83930" y="82012"/>
                  <a:pt x="82903" y="81715"/>
                </a:cubicBezTo>
                <a:cubicBezTo>
                  <a:pt x="81875" y="81441"/>
                  <a:pt x="80848" y="81144"/>
                  <a:pt x="79844" y="80848"/>
                </a:cubicBezTo>
                <a:cubicBezTo>
                  <a:pt x="63592" y="75940"/>
                  <a:pt x="49235" y="67381"/>
                  <a:pt x="37845" y="56835"/>
                </a:cubicBezTo>
                <a:cubicBezTo>
                  <a:pt x="37138" y="56174"/>
                  <a:pt x="36407" y="55534"/>
                  <a:pt x="35723" y="54850"/>
                </a:cubicBezTo>
                <a:cubicBezTo>
                  <a:pt x="35038" y="54165"/>
                  <a:pt x="34353" y="53480"/>
                  <a:pt x="33691" y="52795"/>
                </a:cubicBezTo>
                <a:cubicBezTo>
                  <a:pt x="32344" y="51426"/>
                  <a:pt x="31089" y="50034"/>
                  <a:pt x="30062" y="48527"/>
                </a:cubicBezTo>
                <a:cubicBezTo>
                  <a:pt x="29035" y="47043"/>
                  <a:pt x="28259" y="45423"/>
                  <a:pt x="27985" y="43734"/>
                </a:cubicBezTo>
                <a:cubicBezTo>
                  <a:pt x="27825" y="42912"/>
                  <a:pt x="27825" y="42068"/>
                  <a:pt x="27939" y="41246"/>
                </a:cubicBezTo>
                <a:cubicBezTo>
                  <a:pt x="28076" y="40424"/>
                  <a:pt x="28327" y="39625"/>
                  <a:pt x="28692" y="38849"/>
                </a:cubicBezTo>
                <a:cubicBezTo>
                  <a:pt x="29080" y="38119"/>
                  <a:pt x="29560" y="37411"/>
                  <a:pt x="30130" y="36772"/>
                </a:cubicBezTo>
                <a:cubicBezTo>
                  <a:pt x="30701" y="36133"/>
                  <a:pt x="31340" y="35562"/>
                  <a:pt x="32025" y="35060"/>
                </a:cubicBezTo>
                <a:cubicBezTo>
                  <a:pt x="33417" y="34079"/>
                  <a:pt x="35015" y="33325"/>
                  <a:pt x="36658" y="32937"/>
                </a:cubicBezTo>
                <a:cubicBezTo>
                  <a:pt x="37480" y="32732"/>
                  <a:pt x="38348" y="32618"/>
                  <a:pt x="39192" y="32549"/>
                </a:cubicBezTo>
                <a:cubicBezTo>
                  <a:pt x="39700" y="32496"/>
                  <a:pt x="40200" y="32474"/>
                  <a:pt x="40702" y="32474"/>
                </a:cubicBezTo>
                <a:cubicBezTo>
                  <a:pt x="41057" y="32474"/>
                  <a:pt x="41412" y="32485"/>
                  <a:pt x="41771" y="32504"/>
                </a:cubicBezTo>
                <a:cubicBezTo>
                  <a:pt x="43506" y="32572"/>
                  <a:pt x="45218" y="32823"/>
                  <a:pt x="46907" y="33189"/>
                </a:cubicBezTo>
                <a:cubicBezTo>
                  <a:pt x="48596" y="33531"/>
                  <a:pt x="50262" y="33965"/>
                  <a:pt x="51929" y="34421"/>
                </a:cubicBezTo>
                <a:cubicBezTo>
                  <a:pt x="53595" y="34855"/>
                  <a:pt x="55238" y="35311"/>
                  <a:pt x="56859" y="35791"/>
                </a:cubicBezTo>
                <a:cubicBezTo>
                  <a:pt x="60100" y="36726"/>
                  <a:pt x="63273" y="37754"/>
                  <a:pt x="66309" y="38918"/>
                </a:cubicBezTo>
                <a:cubicBezTo>
                  <a:pt x="72403" y="41223"/>
                  <a:pt x="78041" y="44122"/>
                  <a:pt x="82720" y="47888"/>
                </a:cubicBezTo>
                <a:cubicBezTo>
                  <a:pt x="83907" y="48824"/>
                  <a:pt x="85002" y="49828"/>
                  <a:pt x="86052" y="50855"/>
                </a:cubicBezTo>
                <a:cubicBezTo>
                  <a:pt x="86577" y="51403"/>
                  <a:pt x="87080" y="51928"/>
                  <a:pt x="87582" y="52453"/>
                </a:cubicBezTo>
                <a:cubicBezTo>
                  <a:pt x="88061" y="52978"/>
                  <a:pt x="88472" y="53549"/>
                  <a:pt x="88860" y="54142"/>
                </a:cubicBezTo>
                <a:cubicBezTo>
                  <a:pt x="89613" y="55352"/>
                  <a:pt x="90207" y="56630"/>
                  <a:pt x="90595" y="57977"/>
                </a:cubicBezTo>
                <a:cubicBezTo>
                  <a:pt x="90983" y="59301"/>
                  <a:pt x="91188" y="60670"/>
                  <a:pt x="91005" y="61994"/>
                </a:cubicBezTo>
                <a:cubicBezTo>
                  <a:pt x="90937" y="62656"/>
                  <a:pt x="90754" y="63272"/>
                  <a:pt x="90458" y="63843"/>
                </a:cubicBezTo>
                <a:cubicBezTo>
                  <a:pt x="90161" y="64413"/>
                  <a:pt x="89727" y="64893"/>
                  <a:pt x="89225" y="65281"/>
                </a:cubicBezTo>
                <a:cubicBezTo>
                  <a:pt x="88723" y="65646"/>
                  <a:pt x="88152" y="65943"/>
                  <a:pt x="87536" y="66080"/>
                </a:cubicBezTo>
                <a:cubicBezTo>
                  <a:pt x="86997" y="66220"/>
                  <a:pt x="86423" y="66289"/>
                  <a:pt x="85859" y="66289"/>
                </a:cubicBezTo>
                <a:cubicBezTo>
                  <a:pt x="85779" y="66289"/>
                  <a:pt x="85699" y="66288"/>
                  <a:pt x="85619" y="66285"/>
                </a:cubicBezTo>
                <a:cubicBezTo>
                  <a:pt x="84341" y="66262"/>
                  <a:pt x="83039" y="66034"/>
                  <a:pt x="81761" y="65851"/>
                </a:cubicBezTo>
                <a:cubicBezTo>
                  <a:pt x="81122" y="65737"/>
                  <a:pt x="80483" y="65623"/>
                  <a:pt x="79867" y="65509"/>
                </a:cubicBezTo>
                <a:cubicBezTo>
                  <a:pt x="79250" y="65372"/>
                  <a:pt x="78634" y="65235"/>
                  <a:pt x="78018" y="65098"/>
                </a:cubicBezTo>
                <a:cubicBezTo>
                  <a:pt x="73110" y="63911"/>
                  <a:pt x="68682" y="62085"/>
                  <a:pt x="64756" y="59894"/>
                </a:cubicBezTo>
                <a:cubicBezTo>
                  <a:pt x="62793" y="58798"/>
                  <a:pt x="60967" y="57612"/>
                  <a:pt x="59255" y="56379"/>
                </a:cubicBezTo>
                <a:cubicBezTo>
                  <a:pt x="57566" y="55124"/>
                  <a:pt x="55991" y="53823"/>
                  <a:pt x="54599" y="52453"/>
                </a:cubicBezTo>
                <a:cubicBezTo>
                  <a:pt x="53937" y="51745"/>
                  <a:pt x="53344" y="50969"/>
                  <a:pt x="52910" y="50148"/>
                </a:cubicBezTo>
                <a:cubicBezTo>
                  <a:pt x="52499" y="49326"/>
                  <a:pt x="52180" y="48436"/>
                  <a:pt x="52180" y="47546"/>
                </a:cubicBezTo>
                <a:cubicBezTo>
                  <a:pt x="52202" y="47317"/>
                  <a:pt x="52202" y="47112"/>
                  <a:pt x="52271" y="46906"/>
                </a:cubicBezTo>
                <a:cubicBezTo>
                  <a:pt x="52294" y="46792"/>
                  <a:pt x="52294" y="46678"/>
                  <a:pt x="52339" y="46587"/>
                </a:cubicBezTo>
                <a:lnTo>
                  <a:pt x="52476" y="46290"/>
                </a:lnTo>
                <a:cubicBezTo>
                  <a:pt x="52499" y="46176"/>
                  <a:pt x="52591" y="46108"/>
                  <a:pt x="52636" y="46016"/>
                </a:cubicBezTo>
                <a:cubicBezTo>
                  <a:pt x="52705" y="45925"/>
                  <a:pt x="52750" y="45834"/>
                  <a:pt x="52819" y="45742"/>
                </a:cubicBezTo>
                <a:cubicBezTo>
                  <a:pt x="52979" y="45605"/>
                  <a:pt x="53115" y="45446"/>
                  <a:pt x="53298" y="45309"/>
                </a:cubicBezTo>
                <a:cubicBezTo>
                  <a:pt x="53983" y="44807"/>
                  <a:pt x="54850" y="44647"/>
                  <a:pt x="55649" y="44578"/>
                </a:cubicBezTo>
                <a:cubicBezTo>
                  <a:pt x="55790" y="44575"/>
                  <a:pt x="55930" y="44574"/>
                  <a:pt x="56069" y="44574"/>
                </a:cubicBezTo>
                <a:cubicBezTo>
                  <a:pt x="59235" y="44574"/>
                  <a:pt x="62100" y="45308"/>
                  <a:pt x="64482" y="46336"/>
                </a:cubicBezTo>
                <a:cubicBezTo>
                  <a:pt x="65715" y="46861"/>
                  <a:pt x="66856" y="47477"/>
                  <a:pt x="67861" y="48139"/>
                </a:cubicBezTo>
                <a:cubicBezTo>
                  <a:pt x="68842" y="48801"/>
                  <a:pt x="69732" y="49486"/>
                  <a:pt x="70508" y="50171"/>
                </a:cubicBezTo>
                <a:cubicBezTo>
                  <a:pt x="70896" y="50513"/>
                  <a:pt x="71239" y="50878"/>
                  <a:pt x="71581" y="51220"/>
                </a:cubicBezTo>
                <a:cubicBezTo>
                  <a:pt x="71694" y="51342"/>
                  <a:pt x="71807" y="51460"/>
                  <a:pt x="71918" y="51577"/>
                </a:cubicBezTo>
                <a:lnTo>
                  <a:pt x="71918" y="51577"/>
                </a:lnTo>
                <a:lnTo>
                  <a:pt x="71536" y="51152"/>
                </a:lnTo>
                <a:lnTo>
                  <a:pt x="71102" y="50718"/>
                </a:lnTo>
                <a:lnTo>
                  <a:pt x="70645" y="50285"/>
                </a:lnTo>
                <a:lnTo>
                  <a:pt x="70189" y="49874"/>
                </a:lnTo>
                <a:cubicBezTo>
                  <a:pt x="67678" y="47705"/>
                  <a:pt x="64711" y="46130"/>
                  <a:pt x="61538" y="45263"/>
                </a:cubicBezTo>
                <a:cubicBezTo>
                  <a:pt x="59940" y="44829"/>
                  <a:pt x="58320" y="44555"/>
                  <a:pt x="56676" y="44510"/>
                </a:cubicBezTo>
                <a:cubicBezTo>
                  <a:pt x="56465" y="44498"/>
                  <a:pt x="56255" y="44491"/>
                  <a:pt x="56044" y="44491"/>
                </a:cubicBezTo>
                <a:cubicBezTo>
                  <a:pt x="55434" y="44491"/>
                  <a:pt x="54828" y="44551"/>
                  <a:pt x="54234" y="44738"/>
                </a:cubicBezTo>
                <a:cubicBezTo>
                  <a:pt x="53458" y="44966"/>
                  <a:pt x="52727" y="45491"/>
                  <a:pt x="52385" y="46245"/>
                </a:cubicBezTo>
                <a:cubicBezTo>
                  <a:pt x="51997" y="46998"/>
                  <a:pt x="51997" y="47865"/>
                  <a:pt x="52202" y="48664"/>
                </a:cubicBezTo>
                <a:cubicBezTo>
                  <a:pt x="52385" y="49463"/>
                  <a:pt x="52750" y="50193"/>
                  <a:pt x="53184" y="50901"/>
                </a:cubicBezTo>
                <a:cubicBezTo>
                  <a:pt x="53618" y="51586"/>
                  <a:pt x="54143" y="52225"/>
                  <a:pt x="54713" y="52818"/>
                </a:cubicBezTo>
                <a:cubicBezTo>
                  <a:pt x="55307" y="53389"/>
                  <a:pt x="55923" y="53914"/>
                  <a:pt x="56516" y="54462"/>
                </a:cubicBezTo>
                <a:cubicBezTo>
                  <a:pt x="59004" y="56562"/>
                  <a:pt x="61675" y="58433"/>
                  <a:pt x="64505" y="60077"/>
                </a:cubicBezTo>
                <a:cubicBezTo>
                  <a:pt x="67313" y="61697"/>
                  <a:pt x="70280" y="63021"/>
                  <a:pt x="73316" y="64117"/>
                </a:cubicBezTo>
                <a:cubicBezTo>
                  <a:pt x="76374" y="65190"/>
                  <a:pt x="79524" y="65988"/>
                  <a:pt x="82697" y="66468"/>
                </a:cubicBezTo>
                <a:cubicBezTo>
                  <a:pt x="83496" y="66605"/>
                  <a:pt x="84295" y="66719"/>
                  <a:pt x="85094" y="66764"/>
                </a:cubicBezTo>
                <a:cubicBezTo>
                  <a:pt x="85368" y="66787"/>
                  <a:pt x="85642" y="66800"/>
                  <a:pt x="85915" y="66800"/>
                </a:cubicBezTo>
                <a:cubicBezTo>
                  <a:pt x="86463" y="66800"/>
                  <a:pt x="87011" y="66749"/>
                  <a:pt x="87559" y="66628"/>
                </a:cubicBezTo>
                <a:cubicBezTo>
                  <a:pt x="87947" y="66536"/>
                  <a:pt x="88358" y="66422"/>
                  <a:pt x="88723" y="66239"/>
                </a:cubicBezTo>
                <a:cubicBezTo>
                  <a:pt x="89111" y="66057"/>
                  <a:pt x="89453" y="65829"/>
                  <a:pt x="89796" y="65578"/>
                </a:cubicBezTo>
                <a:cubicBezTo>
                  <a:pt x="90435" y="65030"/>
                  <a:pt x="90937" y="64322"/>
                  <a:pt x="91234" y="63546"/>
                </a:cubicBezTo>
                <a:cubicBezTo>
                  <a:pt x="91553" y="62770"/>
                  <a:pt x="91690" y="61948"/>
                  <a:pt x="91690" y="61127"/>
                </a:cubicBezTo>
                <a:cubicBezTo>
                  <a:pt x="91713" y="60305"/>
                  <a:pt x="91645" y="59506"/>
                  <a:pt x="91462" y="58707"/>
                </a:cubicBezTo>
                <a:cubicBezTo>
                  <a:pt x="91142" y="57109"/>
                  <a:pt x="90526" y="55580"/>
                  <a:pt x="89727" y="54188"/>
                </a:cubicBezTo>
                <a:cubicBezTo>
                  <a:pt x="89316" y="53480"/>
                  <a:pt x="88860" y="52818"/>
                  <a:pt x="88335" y="52179"/>
                </a:cubicBezTo>
                <a:cubicBezTo>
                  <a:pt x="87810" y="51563"/>
                  <a:pt x="87262" y="51015"/>
                  <a:pt x="86714" y="50422"/>
                </a:cubicBezTo>
                <a:cubicBezTo>
                  <a:pt x="85596" y="49280"/>
                  <a:pt x="84432" y="48185"/>
                  <a:pt x="83199" y="47180"/>
                </a:cubicBezTo>
                <a:cubicBezTo>
                  <a:pt x="78269" y="43118"/>
                  <a:pt x="72563" y="40196"/>
                  <a:pt x="66719" y="37868"/>
                </a:cubicBezTo>
                <a:cubicBezTo>
                  <a:pt x="63798" y="36704"/>
                  <a:pt x="60830" y="35699"/>
                  <a:pt x="57863" y="34763"/>
                </a:cubicBezTo>
                <a:cubicBezTo>
                  <a:pt x="56357" y="34307"/>
                  <a:pt x="54873" y="33850"/>
                  <a:pt x="53367" y="33440"/>
                </a:cubicBezTo>
                <a:cubicBezTo>
                  <a:pt x="51883" y="33006"/>
                  <a:pt x="50399" y="32572"/>
                  <a:pt x="48870" y="32184"/>
                </a:cubicBezTo>
                <a:cubicBezTo>
                  <a:pt x="46151" y="31504"/>
                  <a:pt x="43338" y="30955"/>
                  <a:pt x="40467" y="30955"/>
                </a:cubicBezTo>
                <a:cubicBezTo>
                  <a:pt x="40157" y="30955"/>
                  <a:pt x="39846" y="30961"/>
                  <a:pt x="39534" y="30974"/>
                </a:cubicBezTo>
                <a:cubicBezTo>
                  <a:pt x="37959" y="31043"/>
                  <a:pt x="36339" y="31294"/>
                  <a:pt x="34810" y="31796"/>
                </a:cubicBezTo>
                <a:cubicBezTo>
                  <a:pt x="33280" y="32344"/>
                  <a:pt x="31842" y="33097"/>
                  <a:pt x="30564" y="34079"/>
                </a:cubicBezTo>
                <a:cubicBezTo>
                  <a:pt x="29263" y="35060"/>
                  <a:pt x="28145" y="36293"/>
                  <a:pt x="27323" y="37731"/>
                </a:cubicBezTo>
                <a:cubicBezTo>
                  <a:pt x="27117" y="38073"/>
                  <a:pt x="26958" y="38461"/>
                  <a:pt x="26775" y="38826"/>
                </a:cubicBezTo>
                <a:cubicBezTo>
                  <a:pt x="26615" y="39214"/>
                  <a:pt x="26501" y="39625"/>
                  <a:pt x="26364" y="40013"/>
                </a:cubicBezTo>
                <a:cubicBezTo>
                  <a:pt x="26182" y="40835"/>
                  <a:pt x="26045" y="41657"/>
                  <a:pt x="26045" y="42501"/>
                </a:cubicBezTo>
                <a:cubicBezTo>
                  <a:pt x="26022" y="42912"/>
                  <a:pt x="26090" y="43323"/>
                  <a:pt x="26113" y="43734"/>
                </a:cubicBezTo>
                <a:cubicBezTo>
                  <a:pt x="26182" y="44145"/>
                  <a:pt x="26250" y="44555"/>
                  <a:pt x="26341" y="44944"/>
                </a:cubicBezTo>
                <a:cubicBezTo>
                  <a:pt x="26524" y="45742"/>
                  <a:pt x="26821" y="46518"/>
                  <a:pt x="27163" y="47249"/>
                </a:cubicBezTo>
                <a:cubicBezTo>
                  <a:pt x="27825" y="48733"/>
                  <a:pt x="28715" y="50034"/>
                  <a:pt x="29674" y="51266"/>
                </a:cubicBezTo>
                <a:cubicBezTo>
                  <a:pt x="30655" y="52476"/>
                  <a:pt x="31683" y="53640"/>
                  <a:pt x="32755" y="54713"/>
                </a:cubicBezTo>
                <a:lnTo>
                  <a:pt x="34330" y="56356"/>
                </a:lnTo>
                <a:cubicBezTo>
                  <a:pt x="34855" y="56904"/>
                  <a:pt x="35426" y="57406"/>
                  <a:pt x="35974" y="57931"/>
                </a:cubicBezTo>
                <a:lnTo>
                  <a:pt x="37617" y="59506"/>
                </a:lnTo>
                <a:lnTo>
                  <a:pt x="39306" y="61013"/>
                </a:lnTo>
                <a:cubicBezTo>
                  <a:pt x="40425" y="62040"/>
                  <a:pt x="41612" y="62975"/>
                  <a:pt x="42776" y="63934"/>
                </a:cubicBezTo>
                <a:cubicBezTo>
                  <a:pt x="52111" y="71581"/>
                  <a:pt x="62656" y="77492"/>
                  <a:pt x="73681" y="81624"/>
                </a:cubicBezTo>
                <a:cubicBezTo>
                  <a:pt x="76443" y="82674"/>
                  <a:pt x="79228" y="83564"/>
                  <a:pt x="82058" y="84386"/>
                </a:cubicBezTo>
                <a:cubicBezTo>
                  <a:pt x="82743" y="84591"/>
                  <a:pt x="83473" y="84751"/>
                  <a:pt x="84181" y="84933"/>
                </a:cubicBezTo>
                <a:lnTo>
                  <a:pt x="86303" y="85481"/>
                </a:lnTo>
                <a:cubicBezTo>
                  <a:pt x="87719" y="85824"/>
                  <a:pt x="89157" y="86143"/>
                  <a:pt x="90617" y="86394"/>
                </a:cubicBezTo>
                <a:cubicBezTo>
                  <a:pt x="92697" y="86719"/>
                  <a:pt x="94811" y="86952"/>
                  <a:pt x="96944" y="86952"/>
                </a:cubicBezTo>
                <a:cubicBezTo>
                  <a:pt x="97807" y="86952"/>
                  <a:pt x="98674" y="86913"/>
                  <a:pt x="99542" y="86828"/>
                </a:cubicBezTo>
                <a:cubicBezTo>
                  <a:pt x="101049" y="86668"/>
                  <a:pt x="102578" y="86394"/>
                  <a:pt x="104039" y="85915"/>
                </a:cubicBezTo>
                <a:cubicBezTo>
                  <a:pt x="105500" y="85436"/>
                  <a:pt x="106915" y="84774"/>
                  <a:pt x="108239" y="83906"/>
                </a:cubicBezTo>
                <a:lnTo>
                  <a:pt x="109197" y="83244"/>
                </a:lnTo>
                <a:cubicBezTo>
                  <a:pt x="109494" y="83016"/>
                  <a:pt x="109791" y="82742"/>
                  <a:pt x="110087" y="82491"/>
                </a:cubicBezTo>
                <a:cubicBezTo>
                  <a:pt x="110247" y="82377"/>
                  <a:pt x="110384" y="82240"/>
                  <a:pt x="110521" y="82103"/>
                </a:cubicBezTo>
                <a:lnTo>
                  <a:pt x="110932" y="81692"/>
                </a:lnTo>
                <a:cubicBezTo>
                  <a:pt x="111206" y="81418"/>
                  <a:pt x="111480" y="81144"/>
                  <a:pt x="111731" y="80848"/>
                </a:cubicBezTo>
                <a:cubicBezTo>
                  <a:pt x="112735" y="79661"/>
                  <a:pt x="113557" y="78360"/>
                  <a:pt x="114264" y="76990"/>
                </a:cubicBezTo>
                <a:cubicBezTo>
                  <a:pt x="115588" y="74251"/>
                  <a:pt x="116342" y="71284"/>
                  <a:pt x="116501" y="68294"/>
                </a:cubicBezTo>
                <a:cubicBezTo>
                  <a:pt x="116570" y="67541"/>
                  <a:pt x="116524" y="66810"/>
                  <a:pt x="116524" y="66057"/>
                </a:cubicBezTo>
                <a:cubicBezTo>
                  <a:pt x="116524" y="65692"/>
                  <a:pt x="116479" y="65304"/>
                  <a:pt x="116456" y="64938"/>
                </a:cubicBezTo>
                <a:lnTo>
                  <a:pt x="116410" y="64391"/>
                </a:lnTo>
                <a:lnTo>
                  <a:pt x="116342" y="63820"/>
                </a:lnTo>
                <a:lnTo>
                  <a:pt x="116182" y="62724"/>
                </a:lnTo>
                <a:lnTo>
                  <a:pt x="115954" y="61629"/>
                </a:lnTo>
                <a:cubicBezTo>
                  <a:pt x="115885" y="61241"/>
                  <a:pt x="115794" y="60898"/>
                  <a:pt x="115702" y="60533"/>
                </a:cubicBezTo>
                <a:cubicBezTo>
                  <a:pt x="115588" y="60191"/>
                  <a:pt x="115520" y="59826"/>
                  <a:pt x="115383" y="59483"/>
                </a:cubicBezTo>
                <a:cubicBezTo>
                  <a:pt x="114949" y="58091"/>
                  <a:pt x="114401" y="56721"/>
                  <a:pt x="113785" y="55397"/>
                </a:cubicBezTo>
                <a:cubicBezTo>
                  <a:pt x="113146" y="54096"/>
                  <a:pt x="112484" y="52818"/>
                  <a:pt x="111708" y="51608"/>
                </a:cubicBezTo>
                <a:cubicBezTo>
                  <a:pt x="111320" y="50992"/>
                  <a:pt x="110909" y="50422"/>
                  <a:pt x="110521" y="49828"/>
                </a:cubicBezTo>
                <a:cubicBezTo>
                  <a:pt x="110087" y="49235"/>
                  <a:pt x="109677" y="48664"/>
                  <a:pt x="109243" y="48093"/>
                </a:cubicBezTo>
                <a:cubicBezTo>
                  <a:pt x="108376" y="46975"/>
                  <a:pt x="107463" y="45902"/>
                  <a:pt x="106527" y="44852"/>
                </a:cubicBezTo>
                <a:cubicBezTo>
                  <a:pt x="104632" y="42775"/>
                  <a:pt x="102646" y="40812"/>
                  <a:pt x="100569" y="39009"/>
                </a:cubicBezTo>
                <a:cubicBezTo>
                  <a:pt x="98561" y="37114"/>
                  <a:pt x="96392" y="35448"/>
                  <a:pt x="94247" y="33713"/>
                </a:cubicBezTo>
                <a:cubicBezTo>
                  <a:pt x="93151" y="32915"/>
                  <a:pt x="92033" y="32116"/>
                  <a:pt x="90937" y="31317"/>
                </a:cubicBezTo>
                <a:lnTo>
                  <a:pt x="90115" y="30701"/>
                </a:lnTo>
                <a:lnTo>
                  <a:pt x="89248" y="30153"/>
                </a:lnTo>
                <a:lnTo>
                  <a:pt x="87559" y="29034"/>
                </a:lnTo>
                <a:lnTo>
                  <a:pt x="85847" y="27916"/>
                </a:lnTo>
                <a:cubicBezTo>
                  <a:pt x="85276" y="27573"/>
                  <a:pt x="84683" y="27231"/>
                  <a:pt x="84089" y="26889"/>
                </a:cubicBezTo>
                <a:lnTo>
                  <a:pt x="82355" y="25884"/>
                </a:lnTo>
                <a:cubicBezTo>
                  <a:pt x="81761" y="25542"/>
                  <a:pt x="81191" y="25177"/>
                  <a:pt x="80574" y="24880"/>
                </a:cubicBezTo>
                <a:cubicBezTo>
                  <a:pt x="79387" y="24264"/>
                  <a:pt x="78200" y="23648"/>
                  <a:pt x="77014" y="23031"/>
                </a:cubicBezTo>
                <a:cubicBezTo>
                  <a:pt x="76420" y="22712"/>
                  <a:pt x="75804" y="22438"/>
                  <a:pt x="75188" y="22164"/>
                </a:cubicBezTo>
                <a:lnTo>
                  <a:pt x="73362" y="21319"/>
                </a:lnTo>
                <a:cubicBezTo>
                  <a:pt x="68477" y="19151"/>
                  <a:pt x="63501" y="17279"/>
                  <a:pt x="58434" y="15910"/>
                </a:cubicBezTo>
                <a:cubicBezTo>
                  <a:pt x="53367" y="14517"/>
                  <a:pt x="48254" y="13399"/>
                  <a:pt x="43118" y="12806"/>
                </a:cubicBezTo>
                <a:cubicBezTo>
                  <a:pt x="42479" y="12737"/>
                  <a:pt x="41840" y="12646"/>
                  <a:pt x="41201" y="12554"/>
                </a:cubicBezTo>
                <a:cubicBezTo>
                  <a:pt x="40539" y="12509"/>
                  <a:pt x="39900" y="12440"/>
                  <a:pt x="39261" y="12395"/>
                </a:cubicBezTo>
                <a:cubicBezTo>
                  <a:pt x="38621" y="12349"/>
                  <a:pt x="37982" y="12281"/>
                  <a:pt x="37343" y="12235"/>
                </a:cubicBezTo>
                <a:cubicBezTo>
                  <a:pt x="36704" y="12189"/>
                  <a:pt x="36065" y="12121"/>
                  <a:pt x="35426" y="12098"/>
                </a:cubicBezTo>
                <a:cubicBezTo>
                  <a:pt x="34148" y="12075"/>
                  <a:pt x="32869" y="12029"/>
                  <a:pt x="31591" y="11984"/>
                </a:cubicBezTo>
                <a:cubicBezTo>
                  <a:pt x="31272" y="11984"/>
                  <a:pt x="30952" y="11961"/>
                  <a:pt x="30633" y="11961"/>
                </a:cubicBezTo>
                <a:lnTo>
                  <a:pt x="29674" y="11984"/>
                </a:lnTo>
                <a:cubicBezTo>
                  <a:pt x="29035" y="12007"/>
                  <a:pt x="28396" y="12007"/>
                  <a:pt x="27757" y="12029"/>
                </a:cubicBezTo>
                <a:cubicBezTo>
                  <a:pt x="25246" y="12029"/>
                  <a:pt x="22667" y="12212"/>
                  <a:pt x="20133" y="12554"/>
                </a:cubicBezTo>
                <a:cubicBezTo>
                  <a:pt x="18855" y="12760"/>
                  <a:pt x="17576" y="12988"/>
                  <a:pt x="16321" y="13308"/>
                </a:cubicBezTo>
                <a:cubicBezTo>
                  <a:pt x="15043" y="13604"/>
                  <a:pt x="13787" y="14015"/>
                  <a:pt x="12578" y="14495"/>
                </a:cubicBezTo>
                <a:cubicBezTo>
                  <a:pt x="11345" y="14974"/>
                  <a:pt x="10158" y="15567"/>
                  <a:pt x="9017" y="16275"/>
                </a:cubicBezTo>
                <a:cubicBezTo>
                  <a:pt x="8720" y="16435"/>
                  <a:pt x="8446" y="16640"/>
                  <a:pt x="8172" y="16823"/>
                </a:cubicBezTo>
                <a:lnTo>
                  <a:pt x="7762" y="17120"/>
                </a:lnTo>
                <a:cubicBezTo>
                  <a:pt x="7625" y="17211"/>
                  <a:pt x="7488" y="17325"/>
                  <a:pt x="7351" y="17416"/>
                </a:cubicBezTo>
                <a:lnTo>
                  <a:pt x="6575" y="18055"/>
                </a:lnTo>
                <a:lnTo>
                  <a:pt x="5821" y="18763"/>
                </a:lnTo>
                <a:cubicBezTo>
                  <a:pt x="5707" y="18877"/>
                  <a:pt x="5593" y="18991"/>
                  <a:pt x="5479" y="19128"/>
                </a:cubicBezTo>
                <a:lnTo>
                  <a:pt x="5137" y="19493"/>
                </a:lnTo>
                <a:cubicBezTo>
                  <a:pt x="4908" y="19767"/>
                  <a:pt x="4680" y="19996"/>
                  <a:pt x="4475" y="20269"/>
                </a:cubicBezTo>
                <a:lnTo>
                  <a:pt x="3858" y="21091"/>
                </a:lnTo>
                <a:cubicBezTo>
                  <a:pt x="3676" y="21365"/>
                  <a:pt x="3493" y="21662"/>
                  <a:pt x="3311" y="21936"/>
                </a:cubicBezTo>
                <a:cubicBezTo>
                  <a:pt x="2603" y="23100"/>
                  <a:pt x="2055" y="24332"/>
                  <a:pt x="1644" y="25588"/>
                </a:cubicBezTo>
                <a:cubicBezTo>
                  <a:pt x="1" y="30655"/>
                  <a:pt x="480" y="36087"/>
                  <a:pt x="2329" y="40766"/>
                </a:cubicBezTo>
                <a:cubicBezTo>
                  <a:pt x="3219" y="43118"/>
                  <a:pt x="4406" y="45286"/>
                  <a:pt x="5730" y="47317"/>
                </a:cubicBezTo>
                <a:cubicBezTo>
                  <a:pt x="7077" y="49349"/>
                  <a:pt x="8560" y="51243"/>
                  <a:pt x="10135" y="53024"/>
                </a:cubicBezTo>
                <a:cubicBezTo>
                  <a:pt x="13285" y="56539"/>
                  <a:pt x="16641" y="59780"/>
                  <a:pt x="20179" y="62724"/>
                </a:cubicBezTo>
                <a:cubicBezTo>
                  <a:pt x="23739" y="65669"/>
                  <a:pt x="27460" y="68271"/>
                  <a:pt x="31226" y="70690"/>
                </a:cubicBezTo>
                <a:cubicBezTo>
                  <a:pt x="35015" y="73110"/>
                  <a:pt x="38895" y="75233"/>
                  <a:pt x="42776" y="77241"/>
                </a:cubicBezTo>
                <a:cubicBezTo>
                  <a:pt x="44716" y="78246"/>
                  <a:pt x="46679" y="79159"/>
                  <a:pt x="48619" y="80094"/>
                </a:cubicBezTo>
                <a:cubicBezTo>
                  <a:pt x="50582" y="80985"/>
                  <a:pt x="52522" y="81898"/>
                  <a:pt x="54462" y="82719"/>
                </a:cubicBezTo>
                <a:cubicBezTo>
                  <a:pt x="58365" y="84431"/>
                  <a:pt x="62246" y="86006"/>
                  <a:pt x="66103" y="87513"/>
                </a:cubicBezTo>
                <a:cubicBezTo>
                  <a:pt x="69961" y="89019"/>
                  <a:pt x="73772" y="90503"/>
                  <a:pt x="77584" y="91849"/>
                </a:cubicBezTo>
                <a:cubicBezTo>
                  <a:pt x="85208" y="94543"/>
                  <a:pt x="92877" y="96711"/>
                  <a:pt x="100569" y="97670"/>
                </a:cubicBezTo>
                <a:cubicBezTo>
                  <a:pt x="102979" y="97971"/>
                  <a:pt x="105397" y="98164"/>
                  <a:pt x="107801" y="98164"/>
                </a:cubicBezTo>
                <a:cubicBezTo>
                  <a:pt x="109224" y="98164"/>
                  <a:pt x="110642" y="98096"/>
                  <a:pt x="112050" y="97944"/>
                </a:cubicBezTo>
                <a:cubicBezTo>
                  <a:pt x="115839" y="97533"/>
                  <a:pt x="119583" y="96529"/>
                  <a:pt x="122824" y="94588"/>
                </a:cubicBezTo>
                <a:cubicBezTo>
                  <a:pt x="124445" y="93607"/>
                  <a:pt x="125928" y="92420"/>
                  <a:pt x="127161" y="91051"/>
                </a:cubicBezTo>
                <a:cubicBezTo>
                  <a:pt x="128416" y="89681"/>
                  <a:pt x="129466" y="88152"/>
                  <a:pt x="130311" y="86554"/>
                </a:cubicBezTo>
                <a:cubicBezTo>
                  <a:pt x="131977" y="83336"/>
                  <a:pt x="132821" y="79821"/>
                  <a:pt x="133027" y="76374"/>
                </a:cubicBezTo>
                <a:cubicBezTo>
                  <a:pt x="133255" y="72904"/>
                  <a:pt x="132799" y="69481"/>
                  <a:pt x="131931" y="66285"/>
                </a:cubicBezTo>
                <a:cubicBezTo>
                  <a:pt x="131064" y="63067"/>
                  <a:pt x="129831" y="60054"/>
                  <a:pt x="128416" y="57201"/>
                </a:cubicBezTo>
                <a:cubicBezTo>
                  <a:pt x="125540" y="51540"/>
                  <a:pt x="122071" y="46473"/>
                  <a:pt x="118373" y="41931"/>
                </a:cubicBezTo>
                <a:cubicBezTo>
                  <a:pt x="114698" y="37366"/>
                  <a:pt x="110704" y="33371"/>
                  <a:pt x="106664" y="29833"/>
                </a:cubicBezTo>
                <a:cubicBezTo>
                  <a:pt x="98538" y="22780"/>
                  <a:pt x="90115" y="17645"/>
                  <a:pt x="82263" y="13787"/>
                </a:cubicBezTo>
                <a:cubicBezTo>
                  <a:pt x="74389" y="9952"/>
                  <a:pt x="67062" y="7305"/>
                  <a:pt x="60648" y="5456"/>
                </a:cubicBezTo>
                <a:cubicBezTo>
                  <a:pt x="54211" y="3584"/>
                  <a:pt x="48687" y="2420"/>
                  <a:pt x="44191" y="1667"/>
                </a:cubicBezTo>
                <a:cubicBezTo>
                  <a:pt x="39694" y="891"/>
                  <a:pt x="36270" y="548"/>
                  <a:pt x="33965" y="297"/>
                </a:cubicBezTo>
                <a:cubicBezTo>
                  <a:pt x="33649" y="269"/>
                  <a:pt x="33355" y="244"/>
                  <a:pt x="33082" y="220"/>
                </a:cubicBezTo>
                <a:close/>
              </a:path>
            </a:pathLst>
          </a:custGeom>
          <a:solidFill>
            <a:srgbClr val="DB18B8">
              <a:alpha val="46430"/>
            </a:srgbClr>
          </a:solidFill>
          <a:ln>
            <a:noFill/>
          </a:ln>
          <a:effectLst>
            <a:outerShdw blurRad="857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Rectángulo 102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4" name="Rectángulo 103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5" name="Imagen 10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ángulo 14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5000">
                <a:schemeClr val="tx1"/>
              </a:gs>
              <a:gs pos="6000">
                <a:schemeClr val="tx1"/>
              </a:gs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821" name="Google Shape;821;p11"/>
          <p:cNvGrpSpPr/>
          <p:nvPr userDrawn="1"/>
        </p:nvGrpSpPr>
        <p:grpSpPr>
          <a:xfrm rot="10800000" flipH="1">
            <a:off x="-558450" y="-725195"/>
            <a:ext cx="10861605" cy="5918282"/>
            <a:chOff x="-702437" y="-274288"/>
            <a:chExt cx="10861605" cy="5918282"/>
          </a:xfrm>
        </p:grpSpPr>
        <p:sp>
          <p:nvSpPr>
            <p:cNvPr id="822" name="Google Shape;822;p11"/>
            <p:cNvSpPr/>
            <p:nvPr/>
          </p:nvSpPr>
          <p:spPr>
            <a:xfrm>
              <a:off x="-702437" y="1798450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4877975" y="2437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-18116" y="-274288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73000">
                  <a:srgbClr val="DB18B8">
                    <a:alpha val="24705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11"/>
          <p:cNvGrpSpPr/>
          <p:nvPr/>
        </p:nvGrpSpPr>
        <p:grpSpPr>
          <a:xfrm>
            <a:off x="111325" y="210350"/>
            <a:ext cx="8841025" cy="4722825"/>
            <a:chOff x="111325" y="210350"/>
            <a:chExt cx="8841025" cy="4722825"/>
          </a:xfrm>
        </p:grpSpPr>
        <p:grpSp>
          <p:nvGrpSpPr>
            <p:cNvPr id="915" name="Google Shape;915;p11"/>
            <p:cNvGrpSpPr/>
            <p:nvPr/>
          </p:nvGrpSpPr>
          <p:grpSpPr>
            <a:xfrm>
              <a:off x="111325" y="210350"/>
              <a:ext cx="8841025" cy="4722825"/>
              <a:chOff x="111325" y="210350"/>
              <a:chExt cx="8841025" cy="4722825"/>
            </a:xfrm>
          </p:grpSpPr>
          <p:sp>
            <p:nvSpPr>
              <p:cNvPr id="916" name="Google Shape;916;p11"/>
              <p:cNvSpPr/>
              <p:nvPr/>
            </p:nvSpPr>
            <p:spPr>
              <a:xfrm>
                <a:off x="717975" y="2804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298150" y="342880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1"/>
              <p:cNvSpPr/>
              <p:nvPr/>
            </p:nvSpPr>
            <p:spPr>
              <a:xfrm>
                <a:off x="459025" y="14389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200075" y="9232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790900" y="4450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410575" y="3122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329950" y="10794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4700" y="8150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111325" y="10667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1308800" y="2103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1169275" y="44502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198850" y="162510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8292100" y="2804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1"/>
              <p:cNvSpPr/>
              <p:nvPr/>
            </p:nvSpPr>
            <p:spPr>
              <a:xfrm>
                <a:off x="8688600" y="320797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1"/>
              <p:cNvSpPr/>
              <p:nvPr/>
            </p:nvSpPr>
            <p:spPr>
              <a:xfrm>
                <a:off x="4144450" y="46583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8476225" y="2838825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8688600" y="4797663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8921450" y="41673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1106525" y="15076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7850550" y="15036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1985100" y="10744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360850" y="41982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459025" y="4556838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55000">
                    <a:srgbClr val="7800B9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8166750" y="139155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7838713" y="107447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6905050" y="44314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8719500" y="103495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8476225" y="171265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8857850" y="1546300"/>
                <a:ext cx="94500" cy="945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61000">
                    <a:srgbClr val="FFFFFF">
                      <a:alpha val="11764"/>
                    </a:srgbClr>
                  </a:gs>
                  <a:gs pos="100000">
                    <a:schemeClr val="l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1303850" y="23343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7556625" y="41492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7337775" y="477895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8068150" y="2700000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1"/>
              <p:cNvSpPr/>
              <p:nvPr/>
            </p:nvSpPr>
            <p:spPr>
              <a:xfrm>
                <a:off x="515100" y="3084750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1"/>
              <p:cNvSpPr/>
              <p:nvPr/>
            </p:nvSpPr>
            <p:spPr>
              <a:xfrm>
                <a:off x="7337775" y="4431425"/>
                <a:ext cx="40800" cy="408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22000">
                    <a:srgbClr val="A680BB"/>
                  </a:gs>
                  <a:gs pos="100000">
                    <a:schemeClr val="dk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3791100" y="48713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4430375" y="4902275"/>
                <a:ext cx="30900" cy="30900"/>
              </a:xfrm>
              <a:prstGeom prst="ellipse">
                <a:avLst/>
              </a:prstGeom>
              <a:gradFill>
                <a:gsLst>
                  <a:gs pos="0">
                    <a:schemeClr val="dk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3" name="Google Shape;953;p11"/>
            <p:cNvSpPr/>
            <p:nvPr/>
          </p:nvSpPr>
          <p:spPr>
            <a:xfrm>
              <a:off x="5078650" y="282900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1"/>
            <p:cNvSpPr/>
            <p:nvPr/>
          </p:nvSpPr>
          <p:spPr>
            <a:xfrm>
              <a:off x="4696125" y="7055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1"/>
            <p:cNvSpPr/>
            <p:nvPr/>
          </p:nvSpPr>
          <p:spPr>
            <a:xfrm>
              <a:off x="5078650" y="732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4001300" y="4986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81963"/>
            <a:ext cx="6576000" cy="16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59" name="Google Shape;959;p11"/>
          <p:cNvSpPr txBox="1">
            <a:spLocks noGrp="1"/>
          </p:cNvSpPr>
          <p:nvPr>
            <p:ph type="subTitle" idx="1"/>
          </p:nvPr>
        </p:nvSpPr>
        <p:spPr>
          <a:xfrm>
            <a:off x="1284000" y="31644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Rectángulo 144"/>
          <p:cNvSpPr/>
          <p:nvPr userDrawn="1"/>
        </p:nvSpPr>
        <p:spPr>
          <a:xfrm>
            <a:off x="111325" y="700300"/>
            <a:ext cx="8933565" cy="99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6" name="Rectángulo 145"/>
          <p:cNvSpPr/>
          <p:nvPr userDrawn="1"/>
        </p:nvSpPr>
        <p:spPr>
          <a:xfrm>
            <a:off x="168199" y="92925"/>
            <a:ext cx="273276" cy="55778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7" name="Imagen 1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1197" y="30320"/>
            <a:ext cx="623381" cy="60465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7800B9"/>
            </a:gs>
            <a:gs pos="100000">
              <a:srgbClr val="23033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●"/>
              <a:defRPr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○"/>
              <a:defRPr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■"/>
              <a:defRPr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●"/>
              <a:defRPr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○"/>
              <a:defRPr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■"/>
              <a:defRPr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●"/>
              <a:defRPr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○"/>
              <a:defRPr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mbay"/>
              <a:buChar char="■"/>
              <a:defRPr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2" name="Rectángulo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7" r:id="rId2"/>
    <p:sldLayoutId id="2147483649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5" r:id="rId23"/>
    <p:sldLayoutId id="2147483676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" name="Google Shape;2140;p25"/>
          <p:cNvGrpSpPr/>
          <p:nvPr userDrawn="1"/>
        </p:nvGrpSpPr>
        <p:grpSpPr>
          <a:xfrm flipH="1">
            <a:off x="-1113925" y="-47520"/>
            <a:ext cx="10861605" cy="5918282"/>
            <a:chOff x="-702437" y="-274288"/>
            <a:chExt cx="10861605" cy="5918282"/>
          </a:xfrm>
          <a:solidFill>
            <a:srgbClr val="00B0F0">
              <a:alpha val="6000"/>
            </a:srgbClr>
          </a:solidFill>
        </p:grpSpPr>
        <p:sp>
          <p:nvSpPr>
            <p:cNvPr id="6" name="Google Shape;2141;p25"/>
            <p:cNvSpPr/>
            <p:nvPr/>
          </p:nvSpPr>
          <p:spPr>
            <a:xfrm>
              <a:off x="-702437" y="1798450"/>
              <a:ext cx="5796007" cy="384554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42;p25"/>
            <p:cNvSpPr/>
            <p:nvPr/>
          </p:nvSpPr>
          <p:spPr>
            <a:xfrm>
              <a:off x="4877975" y="243750"/>
              <a:ext cx="5281192" cy="3503964"/>
            </a:xfrm>
            <a:custGeom>
              <a:avLst/>
              <a:gdLst/>
              <a:ahLst/>
              <a:cxnLst/>
              <a:rect l="l" t="t" r="r" b="b"/>
              <a:pathLst>
                <a:path w="66859" h="44361" extrusionOk="0">
                  <a:moveTo>
                    <a:pt x="43403" y="1"/>
                  </a:moveTo>
                  <a:cubicBezTo>
                    <a:pt x="43319" y="1"/>
                    <a:pt x="43231" y="9"/>
                    <a:pt x="43140" y="26"/>
                  </a:cubicBezTo>
                  <a:cubicBezTo>
                    <a:pt x="42022" y="231"/>
                    <a:pt x="40881" y="528"/>
                    <a:pt x="39785" y="848"/>
                  </a:cubicBezTo>
                  <a:cubicBezTo>
                    <a:pt x="31705" y="3222"/>
                    <a:pt x="24058" y="6851"/>
                    <a:pt x="16458" y="10457"/>
                  </a:cubicBezTo>
                  <a:cubicBezTo>
                    <a:pt x="13467" y="11872"/>
                    <a:pt x="10500" y="13288"/>
                    <a:pt x="7533" y="14680"/>
                  </a:cubicBezTo>
                  <a:lnTo>
                    <a:pt x="8537" y="13949"/>
                  </a:lnTo>
                  <a:lnTo>
                    <a:pt x="8537" y="13949"/>
                  </a:lnTo>
                  <a:cubicBezTo>
                    <a:pt x="6460" y="14657"/>
                    <a:pt x="4588" y="15958"/>
                    <a:pt x="3196" y="17647"/>
                  </a:cubicBezTo>
                  <a:cubicBezTo>
                    <a:pt x="2671" y="18286"/>
                    <a:pt x="2260" y="19313"/>
                    <a:pt x="3036" y="19793"/>
                  </a:cubicBezTo>
                  <a:cubicBezTo>
                    <a:pt x="3208" y="19895"/>
                    <a:pt x="3417" y="19947"/>
                    <a:pt x="3627" y="19947"/>
                  </a:cubicBezTo>
                  <a:cubicBezTo>
                    <a:pt x="3697" y="19947"/>
                    <a:pt x="3767" y="19941"/>
                    <a:pt x="3835" y="19930"/>
                  </a:cubicBezTo>
                  <a:cubicBezTo>
                    <a:pt x="9838" y="18720"/>
                    <a:pt x="15134" y="14566"/>
                    <a:pt x="21228" y="14497"/>
                  </a:cubicBezTo>
                  <a:cubicBezTo>
                    <a:pt x="22004" y="14497"/>
                    <a:pt x="23031" y="14840"/>
                    <a:pt x="22872" y="15639"/>
                  </a:cubicBezTo>
                  <a:cubicBezTo>
                    <a:pt x="22849" y="15821"/>
                    <a:pt x="22757" y="15981"/>
                    <a:pt x="22643" y="16095"/>
                  </a:cubicBezTo>
                  <a:cubicBezTo>
                    <a:pt x="20794" y="18355"/>
                    <a:pt x="18284" y="19930"/>
                    <a:pt x="15910" y="21596"/>
                  </a:cubicBezTo>
                  <a:cubicBezTo>
                    <a:pt x="12326" y="24107"/>
                    <a:pt x="8925" y="26891"/>
                    <a:pt x="5753" y="29904"/>
                  </a:cubicBezTo>
                  <a:cubicBezTo>
                    <a:pt x="3196" y="32324"/>
                    <a:pt x="662" y="35086"/>
                    <a:pt x="92" y="38624"/>
                  </a:cubicBezTo>
                  <a:cubicBezTo>
                    <a:pt x="1" y="39103"/>
                    <a:pt x="23" y="39605"/>
                    <a:pt x="160" y="40084"/>
                  </a:cubicBezTo>
                  <a:cubicBezTo>
                    <a:pt x="617" y="41489"/>
                    <a:pt x="1911" y="41854"/>
                    <a:pt x="3232" y="41854"/>
                  </a:cubicBezTo>
                  <a:cubicBezTo>
                    <a:pt x="3628" y="41854"/>
                    <a:pt x="4027" y="41821"/>
                    <a:pt x="4406" y="41773"/>
                  </a:cubicBezTo>
                  <a:cubicBezTo>
                    <a:pt x="14403" y="40472"/>
                    <a:pt x="23214" y="34789"/>
                    <a:pt x="32732" y="31479"/>
                  </a:cubicBezTo>
                  <a:cubicBezTo>
                    <a:pt x="33244" y="31305"/>
                    <a:pt x="33828" y="31154"/>
                    <a:pt x="34367" y="31154"/>
                  </a:cubicBezTo>
                  <a:cubicBezTo>
                    <a:pt x="34886" y="31154"/>
                    <a:pt x="35364" y="31293"/>
                    <a:pt x="35699" y="31685"/>
                  </a:cubicBezTo>
                  <a:cubicBezTo>
                    <a:pt x="31385" y="37140"/>
                    <a:pt x="23465" y="38099"/>
                    <a:pt x="18033" y="42435"/>
                  </a:cubicBezTo>
                  <a:cubicBezTo>
                    <a:pt x="17713" y="42686"/>
                    <a:pt x="17530" y="43052"/>
                    <a:pt x="17553" y="43417"/>
                  </a:cubicBezTo>
                  <a:cubicBezTo>
                    <a:pt x="17604" y="44126"/>
                    <a:pt x="18304" y="44361"/>
                    <a:pt x="19017" y="44361"/>
                  </a:cubicBezTo>
                  <a:cubicBezTo>
                    <a:pt x="19267" y="44361"/>
                    <a:pt x="19519" y="44332"/>
                    <a:pt x="19744" y="44284"/>
                  </a:cubicBezTo>
                  <a:cubicBezTo>
                    <a:pt x="25337" y="43189"/>
                    <a:pt x="30541" y="40678"/>
                    <a:pt x="35562" y="37984"/>
                  </a:cubicBezTo>
                  <a:cubicBezTo>
                    <a:pt x="42912" y="34058"/>
                    <a:pt x="50056" y="29745"/>
                    <a:pt x="56973" y="25043"/>
                  </a:cubicBezTo>
                  <a:cubicBezTo>
                    <a:pt x="56973" y="25043"/>
                    <a:pt x="56995" y="25043"/>
                    <a:pt x="56995" y="25020"/>
                  </a:cubicBezTo>
                  <a:cubicBezTo>
                    <a:pt x="58717" y="23851"/>
                    <a:pt x="57807" y="21278"/>
                    <a:pt x="55905" y="21278"/>
                  </a:cubicBezTo>
                  <a:cubicBezTo>
                    <a:pt x="55764" y="21278"/>
                    <a:pt x="55617" y="21292"/>
                    <a:pt x="55466" y="21322"/>
                  </a:cubicBezTo>
                  <a:cubicBezTo>
                    <a:pt x="54599" y="21482"/>
                    <a:pt x="53754" y="21687"/>
                    <a:pt x="52910" y="21915"/>
                  </a:cubicBezTo>
                  <a:cubicBezTo>
                    <a:pt x="43026" y="24632"/>
                    <a:pt x="33645" y="28946"/>
                    <a:pt x="23739" y="31593"/>
                  </a:cubicBezTo>
                  <a:cubicBezTo>
                    <a:pt x="21276" y="32243"/>
                    <a:pt x="18736" y="32803"/>
                    <a:pt x="16206" y="32803"/>
                  </a:cubicBezTo>
                  <a:cubicBezTo>
                    <a:pt x="15360" y="32803"/>
                    <a:pt x="14514" y="32741"/>
                    <a:pt x="13673" y="32598"/>
                  </a:cubicBezTo>
                  <a:cubicBezTo>
                    <a:pt x="12943" y="32484"/>
                    <a:pt x="12030" y="32073"/>
                    <a:pt x="12235" y="31251"/>
                  </a:cubicBezTo>
                  <a:cubicBezTo>
                    <a:pt x="12281" y="31114"/>
                    <a:pt x="12349" y="30977"/>
                    <a:pt x="12440" y="30840"/>
                  </a:cubicBezTo>
                  <a:cubicBezTo>
                    <a:pt x="13924" y="28763"/>
                    <a:pt x="16047" y="27257"/>
                    <a:pt x="18192" y="25841"/>
                  </a:cubicBezTo>
                  <a:cubicBezTo>
                    <a:pt x="26181" y="20523"/>
                    <a:pt x="34809" y="16141"/>
                    <a:pt x="43802" y="12785"/>
                  </a:cubicBezTo>
                  <a:cubicBezTo>
                    <a:pt x="44950" y="12363"/>
                    <a:pt x="46173" y="11954"/>
                    <a:pt x="47379" y="11954"/>
                  </a:cubicBezTo>
                  <a:cubicBezTo>
                    <a:pt x="47803" y="11954"/>
                    <a:pt x="48225" y="12005"/>
                    <a:pt x="48641" y="12123"/>
                  </a:cubicBezTo>
                  <a:cubicBezTo>
                    <a:pt x="43255" y="17990"/>
                    <a:pt x="33873" y="19017"/>
                    <a:pt x="28897" y="25225"/>
                  </a:cubicBezTo>
                  <a:cubicBezTo>
                    <a:pt x="29173" y="25457"/>
                    <a:pt x="29519" y="25539"/>
                    <a:pt x="29882" y="25539"/>
                  </a:cubicBezTo>
                  <a:cubicBezTo>
                    <a:pt x="30270" y="25539"/>
                    <a:pt x="30678" y="25445"/>
                    <a:pt x="31043" y="25339"/>
                  </a:cubicBezTo>
                  <a:cubicBezTo>
                    <a:pt x="34946" y="24266"/>
                    <a:pt x="38598" y="22463"/>
                    <a:pt x="42205" y="20637"/>
                  </a:cubicBezTo>
                  <a:cubicBezTo>
                    <a:pt x="50262" y="16506"/>
                    <a:pt x="58137" y="12055"/>
                    <a:pt x="65829" y="7307"/>
                  </a:cubicBezTo>
                  <a:cubicBezTo>
                    <a:pt x="65852" y="7307"/>
                    <a:pt x="65852" y="7284"/>
                    <a:pt x="65852" y="7284"/>
                  </a:cubicBezTo>
                  <a:cubicBezTo>
                    <a:pt x="66859" y="6671"/>
                    <a:pt x="66375" y="5176"/>
                    <a:pt x="65266" y="5176"/>
                  </a:cubicBezTo>
                  <a:cubicBezTo>
                    <a:pt x="65219" y="5176"/>
                    <a:pt x="65170" y="5179"/>
                    <a:pt x="65121" y="5185"/>
                  </a:cubicBezTo>
                  <a:cubicBezTo>
                    <a:pt x="64733" y="5230"/>
                    <a:pt x="64322" y="5299"/>
                    <a:pt x="63934" y="5367"/>
                  </a:cubicBezTo>
                  <a:cubicBezTo>
                    <a:pt x="52613" y="7376"/>
                    <a:pt x="41406" y="10023"/>
                    <a:pt x="30381" y="13288"/>
                  </a:cubicBezTo>
                  <a:cubicBezTo>
                    <a:pt x="29311" y="13602"/>
                    <a:pt x="28187" y="13928"/>
                    <a:pt x="27091" y="13928"/>
                  </a:cubicBezTo>
                  <a:cubicBezTo>
                    <a:pt x="26597" y="13928"/>
                    <a:pt x="26109" y="13861"/>
                    <a:pt x="25633" y="13698"/>
                  </a:cubicBezTo>
                  <a:cubicBezTo>
                    <a:pt x="26250" y="12283"/>
                    <a:pt x="27596" y="11347"/>
                    <a:pt x="28897" y="10503"/>
                  </a:cubicBezTo>
                  <a:cubicBezTo>
                    <a:pt x="33668" y="7421"/>
                    <a:pt x="38667" y="4705"/>
                    <a:pt x="43848" y="2377"/>
                  </a:cubicBezTo>
                  <a:cubicBezTo>
                    <a:pt x="43848" y="2377"/>
                    <a:pt x="43871" y="2354"/>
                    <a:pt x="43871" y="2354"/>
                  </a:cubicBezTo>
                  <a:cubicBezTo>
                    <a:pt x="45132" y="1798"/>
                    <a:pt x="44651" y="1"/>
                    <a:pt x="43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43;p25"/>
            <p:cNvSpPr/>
            <p:nvPr/>
          </p:nvSpPr>
          <p:spPr>
            <a:xfrm>
              <a:off x="-18116" y="-274288"/>
              <a:ext cx="6285932" cy="2155127"/>
            </a:xfrm>
            <a:custGeom>
              <a:avLst/>
              <a:gdLst/>
              <a:ahLst/>
              <a:cxnLst/>
              <a:rect l="l" t="t" r="r" b="b"/>
              <a:pathLst>
                <a:path w="88631" h="30386" extrusionOk="0">
                  <a:moveTo>
                    <a:pt x="48448" y="1"/>
                  </a:moveTo>
                  <a:cubicBezTo>
                    <a:pt x="48106" y="1"/>
                    <a:pt x="47761" y="32"/>
                    <a:pt x="47431" y="75"/>
                  </a:cubicBezTo>
                  <a:cubicBezTo>
                    <a:pt x="43665" y="600"/>
                    <a:pt x="40081" y="2061"/>
                    <a:pt x="36543" y="3522"/>
                  </a:cubicBezTo>
                  <a:cubicBezTo>
                    <a:pt x="30723" y="5919"/>
                    <a:pt x="24903" y="8361"/>
                    <a:pt x="19082" y="10803"/>
                  </a:cubicBezTo>
                  <a:cubicBezTo>
                    <a:pt x="15772" y="12196"/>
                    <a:pt x="12440" y="13588"/>
                    <a:pt x="9153" y="15049"/>
                  </a:cubicBezTo>
                  <a:cubicBezTo>
                    <a:pt x="6323" y="16327"/>
                    <a:pt x="3424" y="17719"/>
                    <a:pt x="1347" y="20048"/>
                  </a:cubicBezTo>
                  <a:cubicBezTo>
                    <a:pt x="639" y="20846"/>
                    <a:pt x="0" y="21942"/>
                    <a:pt x="343" y="22969"/>
                  </a:cubicBezTo>
                  <a:cubicBezTo>
                    <a:pt x="523" y="23537"/>
                    <a:pt x="1178" y="23879"/>
                    <a:pt x="1759" y="23879"/>
                  </a:cubicBezTo>
                  <a:cubicBezTo>
                    <a:pt x="2205" y="23879"/>
                    <a:pt x="2607" y="23677"/>
                    <a:pt x="2716" y="23220"/>
                  </a:cubicBezTo>
                  <a:lnTo>
                    <a:pt x="2077" y="23106"/>
                  </a:lnTo>
                  <a:cubicBezTo>
                    <a:pt x="10112" y="18861"/>
                    <a:pt x="18466" y="15209"/>
                    <a:pt x="27071" y="12218"/>
                  </a:cubicBezTo>
                  <a:cubicBezTo>
                    <a:pt x="30061" y="11191"/>
                    <a:pt x="33143" y="10210"/>
                    <a:pt x="36338" y="10119"/>
                  </a:cubicBezTo>
                  <a:cubicBezTo>
                    <a:pt x="36407" y="10114"/>
                    <a:pt x="36478" y="10112"/>
                    <a:pt x="36549" y="10112"/>
                  </a:cubicBezTo>
                  <a:cubicBezTo>
                    <a:pt x="36876" y="10112"/>
                    <a:pt x="37213" y="10167"/>
                    <a:pt x="37456" y="10392"/>
                  </a:cubicBezTo>
                  <a:cubicBezTo>
                    <a:pt x="38096" y="10963"/>
                    <a:pt x="37456" y="12013"/>
                    <a:pt x="36817" y="12606"/>
                  </a:cubicBezTo>
                  <a:cubicBezTo>
                    <a:pt x="29810" y="19066"/>
                    <a:pt x="21068" y="23266"/>
                    <a:pt x="13284" y="28744"/>
                  </a:cubicBezTo>
                  <a:cubicBezTo>
                    <a:pt x="12965" y="28972"/>
                    <a:pt x="12600" y="29269"/>
                    <a:pt x="12600" y="29657"/>
                  </a:cubicBezTo>
                  <a:cubicBezTo>
                    <a:pt x="12600" y="30194"/>
                    <a:pt x="13180" y="30386"/>
                    <a:pt x="13769" y="30386"/>
                  </a:cubicBezTo>
                  <a:cubicBezTo>
                    <a:pt x="13981" y="30386"/>
                    <a:pt x="14193" y="30361"/>
                    <a:pt x="14380" y="30319"/>
                  </a:cubicBezTo>
                  <a:cubicBezTo>
                    <a:pt x="29194" y="26872"/>
                    <a:pt x="42615" y="19043"/>
                    <a:pt x="57246" y="14843"/>
                  </a:cubicBezTo>
                  <a:cubicBezTo>
                    <a:pt x="58595" y="14455"/>
                    <a:pt x="59995" y="14105"/>
                    <a:pt x="61388" y="14105"/>
                  </a:cubicBezTo>
                  <a:cubicBezTo>
                    <a:pt x="61881" y="14105"/>
                    <a:pt x="62372" y="14149"/>
                    <a:pt x="62861" y="14250"/>
                  </a:cubicBezTo>
                  <a:cubicBezTo>
                    <a:pt x="62907" y="14889"/>
                    <a:pt x="62336" y="15391"/>
                    <a:pt x="61811" y="15779"/>
                  </a:cubicBezTo>
                  <a:cubicBezTo>
                    <a:pt x="57292" y="18883"/>
                    <a:pt x="51608" y="20390"/>
                    <a:pt x="48002" y="24521"/>
                  </a:cubicBezTo>
                  <a:cubicBezTo>
                    <a:pt x="48317" y="24899"/>
                    <a:pt x="48785" y="25027"/>
                    <a:pt x="49283" y="25027"/>
                  </a:cubicBezTo>
                  <a:cubicBezTo>
                    <a:pt x="49688" y="25027"/>
                    <a:pt x="50112" y="24943"/>
                    <a:pt x="50490" y="24841"/>
                  </a:cubicBezTo>
                  <a:cubicBezTo>
                    <a:pt x="60738" y="22239"/>
                    <a:pt x="70804" y="19020"/>
                    <a:pt x="80642" y="15186"/>
                  </a:cubicBezTo>
                  <a:cubicBezTo>
                    <a:pt x="81760" y="14752"/>
                    <a:pt x="83084" y="13976"/>
                    <a:pt x="82902" y="12789"/>
                  </a:cubicBezTo>
                  <a:lnTo>
                    <a:pt x="82902" y="12789"/>
                  </a:lnTo>
                  <a:cubicBezTo>
                    <a:pt x="76465" y="13040"/>
                    <a:pt x="70713" y="17194"/>
                    <a:pt x="64299" y="17628"/>
                  </a:cubicBezTo>
                  <a:cubicBezTo>
                    <a:pt x="68248" y="13839"/>
                    <a:pt x="72881" y="10758"/>
                    <a:pt x="77903" y="8566"/>
                  </a:cubicBezTo>
                  <a:cubicBezTo>
                    <a:pt x="81692" y="6923"/>
                    <a:pt x="85846" y="5645"/>
                    <a:pt x="88631" y="2609"/>
                  </a:cubicBezTo>
                  <a:cubicBezTo>
                    <a:pt x="87888" y="2484"/>
                    <a:pt x="87142" y="2429"/>
                    <a:pt x="86395" y="2429"/>
                  </a:cubicBezTo>
                  <a:cubicBezTo>
                    <a:pt x="83859" y="2429"/>
                    <a:pt x="81312" y="3063"/>
                    <a:pt x="78862" y="3750"/>
                  </a:cubicBezTo>
                  <a:cubicBezTo>
                    <a:pt x="72744" y="5485"/>
                    <a:pt x="66764" y="7631"/>
                    <a:pt x="60784" y="9799"/>
                  </a:cubicBezTo>
                  <a:cubicBezTo>
                    <a:pt x="51814" y="13017"/>
                    <a:pt x="42843" y="16259"/>
                    <a:pt x="33873" y="19500"/>
                  </a:cubicBezTo>
                  <a:cubicBezTo>
                    <a:pt x="36612" y="16852"/>
                    <a:pt x="39967" y="14912"/>
                    <a:pt x="43072" y="12675"/>
                  </a:cubicBezTo>
                  <a:cubicBezTo>
                    <a:pt x="46153" y="10438"/>
                    <a:pt x="49120" y="7745"/>
                    <a:pt x="50581" y="4207"/>
                  </a:cubicBezTo>
                  <a:cubicBezTo>
                    <a:pt x="51060" y="3043"/>
                    <a:pt x="51311" y="1559"/>
                    <a:pt x="50421" y="669"/>
                  </a:cubicBezTo>
                  <a:cubicBezTo>
                    <a:pt x="49920" y="152"/>
                    <a:pt x="49194" y="1"/>
                    <a:pt x="484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44;p25"/>
            <p:cNvSpPr/>
            <p:nvPr/>
          </p:nvSpPr>
          <p:spPr>
            <a:xfrm>
              <a:off x="5981150" y="3585275"/>
              <a:ext cx="3074841" cy="1359337"/>
            </a:xfrm>
            <a:custGeom>
              <a:avLst/>
              <a:gdLst/>
              <a:ahLst/>
              <a:cxnLst/>
              <a:rect l="l" t="t" r="r" b="b"/>
              <a:pathLst>
                <a:path w="42501" h="18789" extrusionOk="0">
                  <a:moveTo>
                    <a:pt x="40778" y="0"/>
                  </a:moveTo>
                  <a:cubicBezTo>
                    <a:pt x="40694" y="0"/>
                    <a:pt x="40606" y="8"/>
                    <a:pt x="40515" y="26"/>
                  </a:cubicBezTo>
                  <a:cubicBezTo>
                    <a:pt x="39374" y="231"/>
                    <a:pt x="38255" y="528"/>
                    <a:pt x="37137" y="847"/>
                  </a:cubicBezTo>
                  <a:cubicBezTo>
                    <a:pt x="29080" y="3221"/>
                    <a:pt x="21433" y="6828"/>
                    <a:pt x="13832" y="10434"/>
                  </a:cubicBezTo>
                  <a:cubicBezTo>
                    <a:pt x="10842" y="11849"/>
                    <a:pt x="7875" y="13264"/>
                    <a:pt x="4908" y="14680"/>
                  </a:cubicBezTo>
                  <a:lnTo>
                    <a:pt x="5912" y="13949"/>
                  </a:lnTo>
                  <a:lnTo>
                    <a:pt x="5912" y="13949"/>
                  </a:lnTo>
                  <a:cubicBezTo>
                    <a:pt x="3835" y="14657"/>
                    <a:pt x="1963" y="15958"/>
                    <a:pt x="571" y="17647"/>
                  </a:cubicBezTo>
                  <a:cubicBezTo>
                    <a:pt x="320" y="17966"/>
                    <a:pt x="69" y="18377"/>
                    <a:pt x="0" y="18788"/>
                  </a:cubicBezTo>
                  <a:lnTo>
                    <a:pt x="5067" y="18788"/>
                  </a:lnTo>
                  <a:cubicBezTo>
                    <a:pt x="9564" y="17099"/>
                    <a:pt x="13832" y="14543"/>
                    <a:pt x="18603" y="14497"/>
                  </a:cubicBezTo>
                  <a:cubicBezTo>
                    <a:pt x="19379" y="14497"/>
                    <a:pt x="20406" y="14817"/>
                    <a:pt x="20246" y="15638"/>
                  </a:cubicBezTo>
                  <a:cubicBezTo>
                    <a:pt x="20223" y="15798"/>
                    <a:pt x="20132" y="15958"/>
                    <a:pt x="20018" y="16095"/>
                  </a:cubicBezTo>
                  <a:cubicBezTo>
                    <a:pt x="19196" y="17099"/>
                    <a:pt x="18238" y="17966"/>
                    <a:pt x="17211" y="18788"/>
                  </a:cubicBezTo>
                  <a:lnTo>
                    <a:pt x="27573" y="18788"/>
                  </a:lnTo>
                  <a:cubicBezTo>
                    <a:pt x="31978" y="16506"/>
                    <a:pt x="36521" y="14520"/>
                    <a:pt x="41177" y="12785"/>
                  </a:cubicBezTo>
                  <a:cubicBezTo>
                    <a:pt x="41611" y="12625"/>
                    <a:pt x="42044" y="12466"/>
                    <a:pt x="42501" y="12329"/>
                  </a:cubicBezTo>
                  <a:lnTo>
                    <a:pt x="42501" y="9293"/>
                  </a:lnTo>
                  <a:cubicBezTo>
                    <a:pt x="37548" y="10503"/>
                    <a:pt x="32640" y="11826"/>
                    <a:pt x="27756" y="13287"/>
                  </a:cubicBezTo>
                  <a:cubicBezTo>
                    <a:pt x="26686" y="13602"/>
                    <a:pt x="25562" y="13927"/>
                    <a:pt x="24466" y="13927"/>
                  </a:cubicBezTo>
                  <a:cubicBezTo>
                    <a:pt x="23972" y="13927"/>
                    <a:pt x="23483" y="13861"/>
                    <a:pt x="23008" y="13698"/>
                  </a:cubicBezTo>
                  <a:cubicBezTo>
                    <a:pt x="23624" y="12283"/>
                    <a:pt x="24971" y="11347"/>
                    <a:pt x="26249" y="10503"/>
                  </a:cubicBezTo>
                  <a:cubicBezTo>
                    <a:pt x="31020" y="7421"/>
                    <a:pt x="36041" y="4705"/>
                    <a:pt x="41200" y="2377"/>
                  </a:cubicBezTo>
                  <a:cubicBezTo>
                    <a:pt x="41223" y="2354"/>
                    <a:pt x="41246" y="2354"/>
                    <a:pt x="41246" y="2354"/>
                  </a:cubicBezTo>
                  <a:cubicBezTo>
                    <a:pt x="42486" y="1798"/>
                    <a:pt x="42023" y="0"/>
                    <a:pt x="40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8" name="Google Shape;2248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49" name="Google Shape;2249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TUJC8HsC2I" TargetMode="External"/><Relationship Id="rId3" Type="http://schemas.openxmlformats.org/officeDocument/2006/relationships/hyperlink" Target="https://www.youtube.com/watch?v=MpkTYMzhV0A" TargetMode="External"/><Relationship Id="rId7" Type="http://schemas.openxmlformats.org/officeDocument/2006/relationships/hyperlink" Target="https://docs.python.org/es/3.10/library/os.html" TargetMode="External"/><Relationship Id="rId12" Type="http://schemas.openxmlformats.org/officeDocument/2006/relationships/hyperlink" Target="https://docs.python.org/es/dev/library/tkinter.ttk.html" TargetMode="External"/><Relationship Id="rId2" Type="http://schemas.openxmlformats.org/officeDocument/2006/relationships/hyperlink" Target="https://www.youtube.com/watch?v=fbVf8nZx_Ps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youtube.com/watch?v=jqRHhWjKDD8" TargetMode="External"/><Relationship Id="rId11" Type="http://schemas.openxmlformats.org/officeDocument/2006/relationships/hyperlink" Target="https://docs.python.org/es/3.10/library/tkinter.messagebox.html" TargetMode="External"/><Relationship Id="rId5" Type="http://schemas.openxmlformats.org/officeDocument/2006/relationships/hyperlink" Target="https://www-pythonguis-com.translate.goog/tutorials/use-tkinter-to-design-gui-layout/?_x_tr_sl=en&amp;_x_tr_tl=es&amp;_x_tr_hl=es&amp;_x_tr_pto=tc" TargetMode="External"/><Relationship Id="rId10" Type="http://schemas.openxmlformats.org/officeDocument/2006/relationships/hyperlink" Target="https://docs.python.org/es/3.13/library/re.html" TargetMode="External"/><Relationship Id="rId4" Type="http://schemas.openxmlformats.org/officeDocument/2006/relationships/hyperlink" Target="https://www.youtube.com/watch?v=RBfHqJ8lWDI" TargetMode="External"/><Relationship Id="rId9" Type="http://schemas.openxmlformats.org/officeDocument/2006/relationships/hyperlink" Target="https://pillow-readthedocs-io.translate.goog/en/stable/?_x_tr_sl=en&amp;_x_tr_tl=es&amp;_x_tr_hl=es&amp;_x_tr_pto=tc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sv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28"/>
          <p:cNvSpPr/>
          <p:nvPr/>
        </p:nvSpPr>
        <p:spPr>
          <a:xfrm>
            <a:off x="4575736" y="-209537"/>
            <a:ext cx="5794915" cy="5794915"/>
          </a:xfrm>
          <a:prstGeom prst="ellipse">
            <a:avLst/>
          </a:prstGeom>
          <a:gradFill>
            <a:gsLst>
              <a:gs pos="0">
                <a:srgbClr val="BC80DC"/>
              </a:gs>
              <a:gs pos="55000">
                <a:srgbClr val="7800B9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871538" dist="2190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28"/>
          <p:cNvSpPr/>
          <p:nvPr/>
        </p:nvSpPr>
        <p:spPr>
          <a:xfrm>
            <a:off x="5957300" y="3260650"/>
            <a:ext cx="336300" cy="336300"/>
          </a:xfrm>
          <a:prstGeom prst="ellipse">
            <a:avLst/>
          </a:prstGeom>
          <a:gradFill>
            <a:gsLst>
              <a:gs pos="0">
                <a:schemeClr val="dk1"/>
              </a:gs>
              <a:gs pos="55000">
                <a:srgbClr val="7800B9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871538" dist="2190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28"/>
          <p:cNvSpPr txBox="1">
            <a:spLocks noGrp="1"/>
          </p:cNvSpPr>
          <p:nvPr>
            <p:ph type="ctrTitle"/>
          </p:nvPr>
        </p:nvSpPr>
        <p:spPr>
          <a:xfrm>
            <a:off x="452653" y="1282226"/>
            <a:ext cx="5665251" cy="2754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PE" sz="9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s-PE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istema de Gestión de Ayudas Comunitarias</a:t>
            </a:r>
          </a:p>
        </p:txBody>
      </p:sp>
      <p:grpSp>
        <p:nvGrpSpPr>
          <p:cNvPr id="2269" name="Google Shape;2269;p28"/>
          <p:cNvGrpSpPr/>
          <p:nvPr/>
        </p:nvGrpSpPr>
        <p:grpSpPr>
          <a:xfrm>
            <a:off x="7327450" y="2859325"/>
            <a:ext cx="1217650" cy="745200"/>
            <a:chOff x="7327450" y="2859325"/>
            <a:chExt cx="1217650" cy="745200"/>
          </a:xfrm>
        </p:grpSpPr>
        <p:sp>
          <p:nvSpPr>
            <p:cNvPr id="2270" name="Google Shape;2270;p28"/>
            <p:cNvSpPr/>
            <p:nvPr/>
          </p:nvSpPr>
          <p:spPr>
            <a:xfrm>
              <a:off x="7384125" y="3063775"/>
              <a:ext cx="94500" cy="9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8"/>
            <p:cNvSpPr/>
            <p:nvPr/>
          </p:nvSpPr>
          <p:spPr>
            <a:xfrm>
              <a:off x="7478625" y="3260575"/>
              <a:ext cx="121200" cy="121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8"/>
            <p:cNvSpPr/>
            <p:nvPr/>
          </p:nvSpPr>
          <p:spPr>
            <a:xfrm>
              <a:off x="7327450" y="3510025"/>
              <a:ext cx="94500" cy="9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8"/>
            <p:cNvSpPr/>
            <p:nvPr/>
          </p:nvSpPr>
          <p:spPr>
            <a:xfrm>
              <a:off x="7556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8"/>
            <p:cNvSpPr/>
            <p:nvPr/>
          </p:nvSpPr>
          <p:spPr>
            <a:xfrm>
              <a:off x="7440825" y="2971725"/>
              <a:ext cx="37800" cy="378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8"/>
            <p:cNvSpPr/>
            <p:nvPr/>
          </p:nvSpPr>
          <p:spPr>
            <a:xfrm>
              <a:off x="7947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8"/>
            <p:cNvSpPr/>
            <p:nvPr/>
          </p:nvSpPr>
          <p:spPr>
            <a:xfrm>
              <a:off x="7975275" y="33242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8"/>
            <p:cNvSpPr/>
            <p:nvPr/>
          </p:nvSpPr>
          <p:spPr>
            <a:xfrm>
              <a:off x="8516900" y="321457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8"/>
            <p:cNvSpPr/>
            <p:nvPr/>
          </p:nvSpPr>
          <p:spPr>
            <a:xfrm>
              <a:off x="8276075" y="28593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0" name="Grupo 2249"/>
          <p:cNvGrpSpPr/>
          <p:nvPr/>
        </p:nvGrpSpPr>
        <p:grpSpPr>
          <a:xfrm>
            <a:off x="5807203" y="836527"/>
            <a:ext cx="3333751" cy="3367088"/>
            <a:chOff x="9520237" y="-931863"/>
            <a:chExt cx="3333751" cy="3367088"/>
          </a:xfrm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0687050" y="428625"/>
              <a:ext cx="1603375" cy="989013"/>
            </a:xfrm>
            <a:custGeom>
              <a:avLst/>
              <a:gdLst>
                <a:gd name="T0" fmla="*/ 400 w 683"/>
                <a:gd name="T1" fmla="*/ 419 h 421"/>
                <a:gd name="T2" fmla="*/ 120 w 683"/>
                <a:gd name="T3" fmla="*/ 318 h 421"/>
                <a:gd name="T4" fmla="*/ 14 w 683"/>
                <a:gd name="T5" fmla="*/ 178 h 421"/>
                <a:gd name="T6" fmla="*/ 2 w 683"/>
                <a:gd name="T7" fmla="*/ 111 h 421"/>
                <a:gd name="T8" fmla="*/ 92 w 683"/>
                <a:gd name="T9" fmla="*/ 8 h 421"/>
                <a:gd name="T10" fmla="*/ 196 w 683"/>
                <a:gd name="T11" fmla="*/ 40 h 421"/>
                <a:gd name="T12" fmla="*/ 213 w 683"/>
                <a:gd name="T13" fmla="*/ 54 h 421"/>
                <a:gd name="T14" fmla="*/ 219 w 683"/>
                <a:gd name="T15" fmla="*/ 60 h 421"/>
                <a:gd name="T16" fmla="*/ 207 w 683"/>
                <a:gd name="T17" fmla="*/ 111 h 421"/>
                <a:gd name="T18" fmla="*/ 185 w 683"/>
                <a:gd name="T19" fmla="*/ 105 h 421"/>
                <a:gd name="T20" fmla="*/ 163 w 683"/>
                <a:gd name="T21" fmla="*/ 81 h 421"/>
                <a:gd name="T22" fmla="*/ 118 w 683"/>
                <a:gd name="T23" fmla="*/ 59 h 421"/>
                <a:gd name="T24" fmla="*/ 72 w 683"/>
                <a:gd name="T25" fmla="*/ 81 h 421"/>
                <a:gd name="T26" fmla="*/ 62 w 683"/>
                <a:gd name="T27" fmla="*/ 142 h 421"/>
                <a:gd name="T28" fmla="*/ 113 w 683"/>
                <a:gd name="T29" fmla="*/ 229 h 421"/>
                <a:gd name="T30" fmla="*/ 252 w 683"/>
                <a:gd name="T31" fmla="*/ 331 h 421"/>
                <a:gd name="T32" fmla="*/ 407 w 683"/>
                <a:gd name="T33" fmla="*/ 358 h 421"/>
                <a:gd name="T34" fmla="*/ 505 w 683"/>
                <a:gd name="T35" fmla="*/ 337 h 421"/>
                <a:gd name="T36" fmla="*/ 626 w 683"/>
                <a:gd name="T37" fmla="*/ 185 h 421"/>
                <a:gd name="T38" fmla="*/ 631 w 683"/>
                <a:gd name="T39" fmla="*/ 160 h 421"/>
                <a:gd name="T40" fmla="*/ 674 w 683"/>
                <a:gd name="T41" fmla="*/ 145 h 421"/>
                <a:gd name="T42" fmla="*/ 683 w 683"/>
                <a:gd name="T43" fmla="*/ 161 h 421"/>
                <a:gd name="T44" fmla="*/ 676 w 683"/>
                <a:gd name="T45" fmla="*/ 210 h 421"/>
                <a:gd name="T46" fmla="*/ 596 w 683"/>
                <a:gd name="T47" fmla="*/ 346 h 421"/>
                <a:gd name="T48" fmla="*/ 457 w 683"/>
                <a:gd name="T49" fmla="*/ 414 h 421"/>
                <a:gd name="T50" fmla="*/ 400 w 683"/>
                <a:gd name="T51" fmla="*/ 421 h 421"/>
                <a:gd name="T52" fmla="*/ 400 w 683"/>
                <a:gd name="T53" fmla="*/ 419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3" h="421">
                  <a:moveTo>
                    <a:pt x="400" y="419"/>
                  </a:moveTo>
                  <a:cubicBezTo>
                    <a:pt x="295" y="418"/>
                    <a:pt x="202" y="384"/>
                    <a:pt x="120" y="318"/>
                  </a:cubicBezTo>
                  <a:cubicBezTo>
                    <a:pt x="73" y="280"/>
                    <a:pt x="36" y="235"/>
                    <a:pt x="14" y="178"/>
                  </a:cubicBezTo>
                  <a:cubicBezTo>
                    <a:pt x="5" y="157"/>
                    <a:pt x="0" y="135"/>
                    <a:pt x="2" y="111"/>
                  </a:cubicBezTo>
                  <a:cubicBezTo>
                    <a:pt x="5" y="62"/>
                    <a:pt x="43" y="18"/>
                    <a:pt x="92" y="8"/>
                  </a:cubicBezTo>
                  <a:cubicBezTo>
                    <a:pt x="133" y="0"/>
                    <a:pt x="166" y="13"/>
                    <a:pt x="196" y="40"/>
                  </a:cubicBezTo>
                  <a:cubicBezTo>
                    <a:pt x="202" y="45"/>
                    <a:pt x="208" y="50"/>
                    <a:pt x="213" y="54"/>
                  </a:cubicBezTo>
                  <a:cubicBezTo>
                    <a:pt x="215" y="56"/>
                    <a:pt x="217" y="58"/>
                    <a:pt x="219" y="60"/>
                  </a:cubicBezTo>
                  <a:cubicBezTo>
                    <a:pt x="236" y="78"/>
                    <a:pt x="230" y="103"/>
                    <a:pt x="207" y="111"/>
                  </a:cubicBezTo>
                  <a:cubicBezTo>
                    <a:pt x="198" y="114"/>
                    <a:pt x="191" y="111"/>
                    <a:pt x="185" y="105"/>
                  </a:cubicBezTo>
                  <a:cubicBezTo>
                    <a:pt x="178" y="98"/>
                    <a:pt x="171" y="89"/>
                    <a:pt x="163" y="81"/>
                  </a:cubicBezTo>
                  <a:cubicBezTo>
                    <a:pt x="151" y="69"/>
                    <a:pt x="136" y="60"/>
                    <a:pt x="118" y="59"/>
                  </a:cubicBezTo>
                  <a:cubicBezTo>
                    <a:pt x="99" y="58"/>
                    <a:pt x="84" y="67"/>
                    <a:pt x="72" y="81"/>
                  </a:cubicBezTo>
                  <a:cubicBezTo>
                    <a:pt x="58" y="100"/>
                    <a:pt x="56" y="120"/>
                    <a:pt x="62" y="142"/>
                  </a:cubicBezTo>
                  <a:cubicBezTo>
                    <a:pt x="71" y="176"/>
                    <a:pt x="90" y="204"/>
                    <a:pt x="113" y="229"/>
                  </a:cubicBezTo>
                  <a:cubicBezTo>
                    <a:pt x="153" y="272"/>
                    <a:pt x="198" y="308"/>
                    <a:pt x="252" y="331"/>
                  </a:cubicBezTo>
                  <a:cubicBezTo>
                    <a:pt x="302" y="353"/>
                    <a:pt x="353" y="361"/>
                    <a:pt x="407" y="358"/>
                  </a:cubicBezTo>
                  <a:cubicBezTo>
                    <a:pt x="441" y="356"/>
                    <a:pt x="474" y="351"/>
                    <a:pt x="505" y="337"/>
                  </a:cubicBezTo>
                  <a:cubicBezTo>
                    <a:pt x="571" y="306"/>
                    <a:pt x="611" y="256"/>
                    <a:pt x="626" y="185"/>
                  </a:cubicBezTo>
                  <a:cubicBezTo>
                    <a:pt x="628" y="177"/>
                    <a:pt x="629" y="168"/>
                    <a:pt x="631" y="160"/>
                  </a:cubicBezTo>
                  <a:cubicBezTo>
                    <a:pt x="637" y="137"/>
                    <a:pt x="660" y="136"/>
                    <a:pt x="674" y="145"/>
                  </a:cubicBezTo>
                  <a:cubicBezTo>
                    <a:pt x="680" y="148"/>
                    <a:pt x="683" y="154"/>
                    <a:pt x="683" y="161"/>
                  </a:cubicBezTo>
                  <a:cubicBezTo>
                    <a:pt x="681" y="177"/>
                    <a:pt x="680" y="194"/>
                    <a:pt x="676" y="210"/>
                  </a:cubicBezTo>
                  <a:cubicBezTo>
                    <a:pt x="664" y="263"/>
                    <a:pt x="637" y="309"/>
                    <a:pt x="596" y="346"/>
                  </a:cubicBezTo>
                  <a:cubicBezTo>
                    <a:pt x="557" y="382"/>
                    <a:pt x="510" y="404"/>
                    <a:pt x="457" y="414"/>
                  </a:cubicBezTo>
                  <a:cubicBezTo>
                    <a:pt x="439" y="417"/>
                    <a:pt x="419" y="418"/>
                    <a:pt x="400" y="421"/>
                  </a:cubicBezTo>
                  <a:cubicBezTo>
                    <a:pt x="400" y="420"/>
                    <a:pt x="400" y="419"/>
                    <a:pt x="400" y="4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0152063" y="82550"/>
              <a:ext cx="1470025" cy="968375"/>
            </a:xfrm>
            <a:custGeom>
              <a:avLst/>
              <a:gdLst>
                <a:gd name="T0" fmla="*/ 229 w 626"/>
                <a:gd name="T1" fmla="*/ 0 h 413"/>
                <a:gd name="T2" fmla="*/ 571 w 626"/>
                <a:gd name="T3" fmla="*/ 174 h 413"/>
                <a:gd name="T4" fmla="*/ 613 w 626"/>
                <a:gd name="T5" fmla="*/ 250 h 413"/>
                <a:gd name="T6" fmla="*/ 590 w 626"/>
                <a:gd name="T7" fmla="*/ 374 h 413"/>
                <a:gd name="T8" fmla="*/ 530 w 626"/>
                <a:gd name="T9" fmla="*/ 405 h 413"/>
                <a:gd name="T10" fmla="*/ 404 w 626"/>
                <a:gd name="T11" fmla="*/ 352 h 413"/>
                <a:gd name="T12" fmla="*/ 416 w 626"/>
                <a:gd name="T13" fmla="*/ 305 h 413"/>
                <a:gd name="T14" fmla="*/ 436 w 626"/>
                <a:gd name="T15" fmla="*/ 308 h 413"/>
                <a:gd name="T16" fmla="*/ 452 w 626"/>
                <a:gd name="T17" fmla="*/ 323 h 413"/>
                <a:gd name="T18" fmla="*/ 497 w 626"/>
                <a:gd name="T19" fmla="*/ 352 h 413"/>
                <a:gd name="T20" fmla="*/ 563 w 626"/>
                <a:gd name="T21" fmla="*/ 310 h 413"/>
                <a:gd name="T22" fmla="*/ 549 w 626"/>
                <a:gd name="T23" fmla="*/ 236 h 413"/>
                <a:gd name="T24" fmla="*/ 459 w 626"/>
                <a:gd name="T25" fmla="*/ 137 h 413"/>
                <a:gd name="T26" fmla="*/ 360 w 626"/>
                <a:gd name="T27" fmla="*/ 78 h 413"/>
                <a:gd name="T28" fmla="*/ 209 w 626"/>
                <a:gd name="T29" fmla="*/ 56 h 413"/>
                <a:gd name="T30" fmla="*/ 93 w 626"/>
                <a:gd name="T31" fmla="*/ 93 h 413"/>
                <a:gd name="T32" fmla="*/ 58 w 626"/>
                <a:gd name="T33" fmla="*/ 122 h 413"/>
                <a:gd name="T34" fmla="*/ 43 w 626"/>
                <a:gd name="T35" fmla="*/ 134 h 413"/>
                <a:gd name="T36" fmla="*/ 17 w 626"/>
                <a:gd name="T37" fmla="*/ 131 h 413"/>
                <a:gd name="T38" fmla="*/ 13 w 626"/>
                <a:gd name="T39" fmla="*/ 90 h 413"/>
                <a:gd name="T40" fmla="*/ 92 w 626"/>
                <a:gd name="T41" fmla="*/ 30 h 413"/>
                <a:gd name="T42" fmla="*/ 196 w 626"/>
                <a:gd name="T43" fmla="*/ 1 h 413"/>
                <a:gd name="T44" fmla="*/ 229 w 626"/>
                <a:gd name="T4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6" h="413">
                  <a:moveTo>
                    <a:pt x="229" y="0"/>
                  </a:moveTo>
                  <a:cubicBezTo>
                    <a:pt x="369" y="7"/>
                    <a:pt x="484" y="62"/>
                    <a:pt x="571" y="174"/>
                  </a:cubicBezTo>
                  <a:cubicBezTo>
                    <a:pt x="589" y="198"/>
                    <a:pt x="605" y="222"/>
                    <a:pt x="613" y="250"/>
                  </a:cubicBezTo>
                  <a:cubicBezTo>
                    <a:pt x="626" y="295"/>
                    <a:pt x="620" y="337"/>
                    <a:pt x="590" y="374"/>
                  </a:cubicBezTo>
                  <a:cubicBezTo>
                    <a:pt x="575" y="393"/>
                    <a:pt x="553" y="401"/>
                    <a:pt x="530" y="405"/>
                  </a:cubicBezTo>
                  <a:cubicBezTo>
                    <a:pt x="477" y="413"/>
                    <a:pt x="437" y="390"/>
                    <a:pt x="404" y="352"/>
                  </a:cubicBezTo>
                  <a:cubicBezTo>
                    <a:pt x="385" y="331"/>
                    <a:pt x="400" y="313"/>
                    <a:pt x="416" y="305"/>
                  </a:cubicBezTo>
                  <a:cubicBezTo>
                    <a:pt x="423" y="301"/>
                    <a:pt x="430" y="303"/>
                    <a:pt x="436" y="308"/>
                  </a:cubicBezTo>
                  <a:cubicBezTo>
                    <a:pt x="442" y="312"/>
                    <a:pt x="447" y="318"/>
                    <a:pt x="452" y="323"/>
                  </a:cubicBezTo>
                  <a:cubicBezTo>
                    <a:pt x="464" y="337"/>
                    <a:pt x="478" y="348"/>
                    <a:pt x="497" y="352"/>
                  </a:cubicBezTo>
                  <a:cubicBezTo>
                    <a:pt x="526" y="359"/>
                    <a:pt x="557" y="339"/>
                    <a:pt x="563" y="310"/>
                  </a:cubicBezTo>
                  <a:cubicBezTo>
                    <a:pt x="567" y="283"/>
                    <a:pt x="562" y="259"/>
                    <a:pt x="549" y="236"/>
                  </a:cubicBezTo>
                  <a:cubicBezTo>
                    <a:pt x="526" y="196"/>
                    <a:pt x="494" y="165"/>
                    <a:pt x="459" y="137"/>
                  </a:cubicBezTo>
                  <a:cubicBezTo>
                    <a:pt x="429" y="113"/>
                    <a:pt x="397" y="92"/>
                    <a:pt x="360" y="78"/>
                  </a:cubicBezTo>
                  <a:cubicBezTo>
                    <a:pt x="312" y="60"/>
                    <a:pt x="261" y="53"/>
                    <a:pt x="209" y="56"/>
                  </a:cubicBezTo>
                  <a:cubicBezTo>
                    <a:pt x="167" y="59"/>
                    <a:pt x="128" y="70"/>
                    <a:pt x="93" y="93"/>
                  </a:cubicBezTo>
                  <a:cubicBezTo>
                    <a:pt x="81" y="102"/>
                    <a:pt x="70" y="113"/>
                    <a:pt x="58" y="122"/>
                  </a:cubicBezTo>
                  <a:cubicBezTo>
                    <a:pt x="53" y="127"/>
                    <a:pt x="49" y="131"/>
                    <a:pt x="43" y="134"/>
                  </a:cubicBezTo>
                  <a:cubicBezTo>
                    <a:pt x="34" y="140"/>
                    <a:pt x="26" y="138"/>
                    <a:pt x="17" y="131"/>
                  </a:cubicBezTo>
                  <a:cubicBezTo>
                    <a:pt x="2" y="119"/>
                    <a:pt x="0" y="106"/>
                    <a:pt x="13" y="90"/>
                  </a:cubicBezTo>
                  <a:cubicBezTo>
                    <a:pt x="35" y="65"/>
                    <a:pt x="62" y="45"/>
                    <a:pt x="92" y="30"/>
                  </a:cubicBezTo>
                  <a:cubicBezTo>
                    <a:pt x="125" y="13"/>
                    <a:pt x="159" y="4"/>
                    <a:pt x="196" y="1"/>
                  </a:cubicBezTo>
                  <a:cubicBezTo>
                    <a:pt x="207" y="1"/>
                    <a:pt x="218" y="0"/>
                    <a:pt x="22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0299700" y="-361950"/>
              <a:ext cx="1366838" cy="730250"/>
            </a:xfrm>
            <a:custGeom>
              <a:avLst/>
              <a:gdLst>
                <a:gd name="T0" fmla="*/ 138 w 582"/>
                <a:gd name="T1" fmla="*/ 0 h 311"/>
                <a:gd name="T2" fmla="*/ 237 w 582"/>
                <a:gd name="T3" fmla="*/ 15 h 311"/>
                <a:gd name="T4" fmla="*/ 356 w 582"/>
                <a:gd name="T5" fmla="*/ 65 h 311"/>
                <a:gd name="T6" fmla="*/ 464 w 582"/>
                <a:gd name="T7" fmla="*/ 138 h 311"/>
                <a:gd name="T8" fmla="*/ 572 w 582"/>
                <a:gd name="T9" fmla="*/ 261 h 311"/>
                <a:gd name="T10" fmla="*/ 577 w 582"/>
                <a:gd name="T11" fmla="*/ 271 h 311"/>
                <a:gd name="T12" fmla="*/ 567 w 582"/>
                <a:gd name="T13" fmla="*/ 303 h 311"/>
                <a:gd name="T14" fmla="*/ 533 w 582"/>
                <a:gd name="T15" fmla="*/ 299 h 311"/>
                <a:gd name="T16" fmla="*/ 511 w 582"/>
                <a:gd name="T17" fmla="*/ 269 h 311"/>
                <a:gd name="T18" fmla="*/ 440 w 582"/>
                <a:gd name="T19" fmla="*/ 190 h 311"/>
                <a:gd name="T20" fmla="*/ 326 w 582"/>
                <a:gd name="T21" fmla="*/ 110 h 311"/>
                <a:gd name="T22" fmla="*/ 192 w 582"/>
                <a:gd name="T23" fmla="*/ 61 h 311"/>
                <a:gd name="T24" fmla="*/ 52 w 582"/>
                <a:gd name="T25" fmla="*/ 69 h 311"/>
                <a:gd name="T26" fmla="*/ 24 w 582"/>
                <a:gd name="T27" fmla="*/ 73 h 311"/>
                <a:gd name="T28" fmla="*/ 12 w 582"/>
                <a:gd name="T29" fmla="*/ 66 h 311"/>
                <a:gd name="T30" fmla="*/ 22 w 582"/>
                <a:gd name="T31" fmla="*/ 22 h 311"/>
                <a:gd name="T32" fmla="*/ 75 w 582"/>
                <a:gd name="T33" fmla="*/ 7 h 311"/>
                <a:gd name="T34" fmla="*/ 138 w 582"/>
                <a:gd name="T35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2" h="311">
                  <a:moveTo>
                    <a:pt x="138" y="0"/>
                  </a:moveTo>
                  <a:cubicBezTo>
                    <a:pt x="176" y="1"/>
                    <a:pt x="207" y="7"/>
                    <a:pt x="237" y="15"/>
                  </a:cubicBezTo>
                  <a:cubicBezTo>
                    <a:pt x="278" y="26"/>
                    <a:pt x="318" y="44"/>
                    <a:pt x="356" y="65"/>
                  </a:cubicBezTo>
                  <a:cubicBezTo>
                    <a:pt x="394" y="86"/>
                    <a:pt x="430" y="110"/>
                    <a:pt x="464" y="138"/>
                  </a:cubicBezTo>
                  <a:cubicBezTo>
                    <a:pt x="506" y="173"/>
                    <a:pt x="542" y="214"/>
                    <a:pt x="572" y="261"/>
                  </a:cubicBezTo>
                  <a:cubicBezTo>
                    <a:pt x="574" y="264"/>
                    <a:pt x="575" y="267"/>
                    <a:pt x="577" y="271"/>
                  </a:cubicBezTo>
                  <a:cubicBezTo>
                    <a:pt x="582" y="285"/>
                    <a:pt x="579" y="295"/>
                    <a:pt x="567" y="303"/>
                  </a:cubicBezTo>
                  <a:cubicBezTo>
                    <a:pt x="555" y="311"/>
                    <a:pt x="543" y="310"/>
                    <a:pt x="533" y="299"/>
                  </a:cubicBezTo>
                  <a:cubicBezTo>
                    <a:pt x="525" y="290"/>
                    <a:pt x="518" y="279"/>
                    <a:pt x="511" y="269"/>
                  </a:cubicBezTo>
                  <a:cubicBezTo>
                    <a:pt x="491" y="239"/>
                    <a:pt x="466" y="214"/>
                    <a:pt x="440" y="190"/>
                  </a:cubicBezTo>
                  <a:cubicBezTo>
                    <a:pt x="406" y="158"/>
                    <a:pt x="367" y="132"/>
                    <a:pt x="326" y="110"/>
                  </a:cubicBezTo>
                  <a:cubicBezTo>
                    <a:pt x="283" y="88"/>
                    <a:pt x="239" y="71"/>
                    <a:pt x="192" y="61"/>
                  </a:cubicBezTo>
                  <a:cubicBezTo>
                    <a:pt x="145" y="52"/>
                    <a:pt x="98" y="54"/>
                    <a:pt x="52" y="69"/>
                  </a:cubicBezTo>
                  <a:cubicBezTo>
                    <a:pt x="43" y="72"/>
                    <a:pt x="34" y="75"/>
                    <a:pt x="24" y="73"/>
                  </a:cubicBezTo>
                  <a:cubicBezTo>
                    <a:pt x="19" y="72"/>
                    <a:pt x="14" y="69"/>
                    <a:pt x="12" y="66"/>
                  </a:cubicBezTo>
                  <a:cubicBezTo>
                    <a:pt x="0" y="49"/>
                    <a:pt x="0" y="30"/>
                    <a:pt x="22" y="22"/>
                  </a:cubicBezTo>
                  <a:cubicBezTo>
                    <a:pt x="39" y="16"/>
                    <a:pt x="57" y="10"/>
                    <a:pt x="75" y="7"/>
                  </a:cubicBezTo>
                  <a:cubicBezTo>
                    <a:pt x="98" y="3"/>
                    <a:pt x="122" y="2"/>
                    <a:pt x="13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0628313" y="1112837"/>
              <a:ext cx="1354138" cy="725488"/>
            </a:xfrm>
            <a:custGeom>
              <a:avLst/>
              <a:gdLst>
                <a:gd name="T0" fmla="*/ 458 w 577"/>
                <a:gd name="T1" fmla="*/ 309 h 309"/>
                <a:gd name="T2" fmla="*/ 275 w 577"/>
                <a:gd name="T3" fmla="*/ 272 h 309"/>
                <a:gd name="T4" fmla="*/ 182 w 577"/>
                <a:gd name="T5" fmla="*/ 222 h 309"/>
                <a:gd name="T6" fmla="*/ 48 w 577"/>
                <a:gd name="T7" fmla="*/ 105 h 309"/>
                <a:gd name="T8" fmla="*/ 9 w 577"/>
                <a:gd name="T9" fmla="*/ 50 h 309"/>
                <a:gd name="T10" fmla="*/ 2 w 577"/>
                <a:gd name="T11" fmla="*/ 26 h 309"/>
                <a:gd name="T12" fmla="*/ 18 w 577"/>
                <a:gd name="T13" fmla="*/ 4 h 309"/>
                <a:gd name="T14" fmla="*/ 44 w 577"/>
                <a:gd name="T15" fmla="*/ 7 h 309"/>
                <a:gd name="T16" fmla="*/ 57 w 577"/>
                <a:gd name="T17" fmla="*/ 23 h 309"/>
                <a:gd name="T18" fmla="*/ 156 w 577"/>
                <a:gd name="T19" fmla="*/ 136 h 309"/>
                <a:gd name="T20" fmla="*/ 309 w 577"/>
                <a:gd name="T21" fmla="*/ 228 h 309"/>
                <a:gd name="T22" fmla="*/ 410 w 577"/>
                <a:gd name="T23" fmla="*/ 255 h 309"/>
                <a:gd name="T24" fmla="*/ 498 w 577"/>
                <a:gd name="T25" fmla="*/ 250 h 309"/>
                <a:gd name="T26" fmla="*/ 535 w 577"/>
                <a:gd name="T27" fmla="*/ 244 h 309"/>
                <a:gd name="T28" fmla="*/ 556 w 577"/>
                <a:gd name="T29" fmla="*/ 245 h 309"/>
                <a:gd name="T30" fmla="*/ 575 w 577"/>
                <a:gd name="T31" fmla="*/ 262 h 309"/>
                <a:gd name="T32" fmla="*/ 565 w 577"/>
                <a:gd name="T33" fmla="*/ 288 h 309"/>
                <a:gd name="T34" fmla="*/ 532 w 577"/>
                <a:gd name="T35" fmla="*/ 300 h 309"/>
                <a:gd name="T36" fmla="*/ 458 w 577"/>
                <a:gd name="T3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7" h="309">
                  <a:moveTo>
                    <a:pt x="458" y="309"/>
                  </a:moveTo>
                  <a:cubicBezTo>
                    <a:pt x="387" y="307"/>
                    <a:pt x="330" y="295"/>
                    <a:pt x="275" y="272"/>
                  </a:cubicBezTo>
                  <a:cubicBezTo>
                    <a:pt x="242" y="259"/>
                    <a:pt x="211" y="242"/>
                    <a:pt x="182" y="222"/>
                  </a:cubicBezTo>
                  <a:cubicBezTo>
                    <a:pt x="133" y="189"/>
                    <a:pt x="86" y="152"/>
                    <a:pt x="48" y="105"/>
                  </a:cubicBezTo>
                  <a:cubicBezTo>
                    <a:pt x="34" y="88"/>
                    <a:pt x="22" y="69"/>
                    <a:pt x="9" y="50"/>
                  </a:cubicBezTo>
                  <a:cubicBezTo>
                    <a:pt x="5" y="43"/>
                    <a:pt x="3" y="34"/>
                    <a:pt x="2" y="26"/>
                  </a:cubicBezTo>
                  <a:cubicBezTo>
                    <a:pt x="0" y="14"/>
                    <a:pt x="9" y="8"/>
                    <a:pt x="18" y="4"/>
                  </a:cubicBezTo>
                  <a:cubicBezTo>
                    <a:pt x="27" y="0"/>
                    <a:pt x="36" y="0"/>
                    <a:pt x="44" y="7"/>
                  </a:cubicBezTo>
                  <a:cubicBezTo>
                    <a:pt x="49" y="12"/>
                    <a:pt x="53" y="18"/>
                    <a:pt x="57" y="23"/>
                  </a:cubicBezTo>
                  <a:cubicBezTo>
                    <a:pt x="84" y="66"/>
                    <a:pt x="117" y="104"/>
                    <a:pt x="156" y="136"/>
                  </a:cubicBezTo>
                  <a:cubicBezTo>
                    <a:pt x="202" y="175"/>
                    <a:pt x="253" y="206"/>
                    <a:pt x="309" y="228"/>
                  </a:cubicBezTo>
                  <a:cubicBezTo>
                    <a:pt x="341" y="241"/>
                    <a:pt x="375" y="251"/>
                    <a:pt x="410" y="255"/>
                  </a:cubicBezTo>
                  <a:cubicBezTo>
                    <a:pt x="439" y="258"/>
                    <a:pt x="469" y="256"/>
                    <a:pt x="498" y="250"/>
                  </a:cubicBezTo>
                  <a:cubicBezTo>
                    <a:pt x="510" y="247"/>
                    <a:pt x="522" y="245"/>
                    <a:pt x="535" y="244"/>
                  </a:cubicBezTo>
                  <a:cubicBezTo>
                    <a:pt x="542" y="243"/>
                    <a:pt x="549" y="243"/>
                    <a:pt x="556" y="245"/>
                  </a:cubicBezTo>
                  <a:cubicBezTo>
                    <a:pt x="565" y="247"/>
                    <a:pt x="573" y="252"/>
                    <a:pt x="575" y="262"/>
                  </a:cubicBezTo>
                  <a:cubicBezTo>
                    <a:pt x="577" y="273"/>
                    <a:pt x="573" y="282"/>
                    <a:pt x="565" y="288"/>
                  </a:cubicBezTo>
                  <a:cubicBezTo>
                    <a:pt x="555" y="296"/>
                    <a:pt x="544" y="299"/>
                    <a:pt x="532" y="300"/>
                  </a:cubicBezTo>
                  <a:cubicBezTo>
                    <a:pt x="504" y="304"/>
                    <a:pt x="475" y="307"/>
                    <a:pt x="458" y="3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0304463" y="647700"/>
              <a:ext cx="403225" cy="1004888"/>
            </a:xfrm>
            <a:custGeom>
              <a:avLst/>
              <a:gdLst>
                <a:gd name="T0" fmla="*/ 0 w 172"/>
                <a:gd name="T1" fmla="*/ 148 h 428"/>
                <a:gd name="T2" fmla="*/ 44 w 172"/>
                <a:gd name="T3" fmla="*/ 18 h 428"/>
                <a:gd name="T4" fmla="*/ 50 w 172"/>
                <a:gd name="T5" fmla="*/ 11 h 428"/>
                <a:gd name="T6" fmla="*/ 85 w 172"/>
                <a:gd name="T7" fmla="*/ 8 h 428"/>
                <a:gd name="T8" fmla="*/ 93 w 172"/>
                <a:gd name="T9" fmla="*/ 43 h 428"/>
                <a:gd name="T10" fmla="*/ 76 w 172"/>
                <a:gd name="T11" fmla="*/ 69 h 428"/>
                <a:gd name="T12" fmla="*/ 59 w 172"/>
                <a:gd name="T13" fmla="*/ 145 h 428"/>
                <a:gd name="T14" fmla="*/ 115 w 172"/>
                <a:gd name="T15" fmla="*/ 314 h 428"/>
                <a:gd name="T16" fmla="*/ 161 w 172"/>
                <a:gd name="T17" fmla="*/ 379 h 428"/>
                <a:gd name="T18" fmla="*/ 169 w 172"/>
                <a:gd name="T19" fmla="*/ 404 h 428"/>
                <a:gd name="T20" fmla="*/ 146 w 172"/>
                <a:gd name="T21" fmla="*/ 426 h 428"/>
                <a:gd name="T22" fmla="*/ 123 w 172"/>
                <a:gd name="T23" fmla="*/ 416 h 428"/>
                <a:gd name="T24" fmla="*/ 63 w 172"/>
                <a:gd name="T25" fmla="*/ 332 h 428"/>
                <a:gd name="T26" fmla="*/ 9 w 172"/>
                <a:gd name="T27" fmla="*/ 205 h 428"/>
                <a:gd name="T28" fmla="*/ 0 w 172"/>
                <a:gd name="T29" fmla="*/ 14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428">
                  <a:moveTo>
                    <a:pt x="0" y="148"/>
                  </a:moveTo>
                  <a:cubicBezTo>
                    <a:pt x="5" y="98"/>
                    <a:pt x="15" y="55"/>
                    <a:pt x="44" y="18"/>
                  </a:cubicBezTo>
                  <a:cubicBezTo>
                    <a:pt x="46" y="16"/>
                    <a:pt x="48" y="14"/>
                    <a:pt x="50" y="11"/>
                  </a:cubicBezTo>
                  <a:cubicBezTo>
                    <a:pt x="61" y="1"/>
                    <a:pt x="72" y="0"/>
                    <a:pt x="85" y="8"/>
                  </a:cubicBezTo>
                  <a:cubicBezTo>
                    <a:pt x="98" y="17"/>
                    <a:pt x="101" y="29"/>
                    <a:pt x="93" y="43"/>
                  </a:cubicBezTo>
                  <a:cubicBezTo>
                    <a:pt x="87" y="52"/>
                    <a:pt x="81" y="60"/>
                    <a:pt x="76" y="69"/>
                  </a:cubicBezTo>
                  <a:cubicBezTo>
                    <a:pt x="63" y="93"/>
                    <a:pt x="58" y="118"/>
                    <a:pt x="59" y="145"/>
                  </a:cubicBezTo>
                  <a:cubicBezTo>
                    <a:pt x="63" y="207"/>
                    <a:pt x="86" y="261"/>
                    <a:pt x="115" y="314"/>
                  </a:cubicBezTo>
                  <a:cubicBezTo>
                    <a:pt x="128" y="337"/>
                    <a:pt x="144" y="358"/>
                    <a:pt x="161" y="379"/>
                  </a:cubicBezTo>
                  <a:cubicBezTo>
                    <a:pt x="167" y="386"/>
                    <a:pt x="172" y="394"/>
                    <a:pt x="169" y="404"/>
                  </a:cubicBezTo>
                  <a:cubicBezTo>
                    <a:pt x="165" y="415"/>
                    <a:pt x="157" y="422"/>
                    <a:pt x="146" y="426"/>
                  </a:cubicBezTo>
                  <a:cubicBezTo>
                    <a:pt x="136" y="428"/>
                    <a:pt x="129" y="423"/>
                    <a:pt x="123" y="416"/>
                  </a:cubicBezTo>
                  <a:cubicBezTo>
                    <a:pt x="102" y="389"/>
                    <a:pt x="79" y="362"/>
                    <a:pt x="63" y="332"/>
                  </a:cubicBezTo>
                  <a:cubicBezTo>
                    <a:pt x="40" y="291"/>
                    <a:pt x="19" y="250"/>
                    <a:pt x="9" y="205"/>
                  </a:cubicBezTo>
                  <a:cubicBezTo>
                    <a:pt x="5" y="185"/>
                    <a:pt x="2" y="164"/>
                    <a:pt x="0" y="14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1564938" y="-176213"/>
              <a:ext cx="412750" cy="1011238"/>
            </a:xfrm>
            <a:custGeom>
              <a:avLst/>
              <a:gdLst>
                <a:gd name="T0" fmla="*/ 176 w 176"/>
                <a:gd name="T1" fmla="*/ 306 h 431"/>
                <a:gd name="T2" fmla="*/ 151 w 176"/>
                <a:gd name="T3" fmla="*/ 390 h 431"/>
                <a:gd name="T4" fmla="*/ 132 w 176"/>
                <a:gd name="T5" fmla="*/ 417 h 431"/>
                <a:gd name="T6" fmla="*/ 85 w 176"/>
                <a:gd name="T7" fmla="*/ 403 h 431"/>
                <a:gd name="T8" fmla="*/ 90 w 176"/>
                <a:gd name="T9" fmla="*/ 383 h 431"/>
                <a:gd name="T10" fmla="*/ 114 w 176"/>
                <a:gd name="T11" fmla="*/ 337 h 431"/>
                <a:gd name="T12" fmla="*/ 119 w 176"/>
                <a:gd name="T13" fmla="*/ 255 h 431"/>
                <a:gd name="T14" fmla="*/ 31 w 176"/>
                <a:gd name="T15" fmla="*/ 67 h 431"/>
                <a:gd name="T16" fmla="*/ 14 w 176"/>
                <a:gd name="T17" fmla="*/ 47 h 431"/>
                <a:gd name="T18" fmla="*/ 30 w 176"/>
                <a:gd name="T19" fmla="*/ 2 h 431"/>
                <a:gd name="T20" fmla="*/ 51 w 176"/>
                <a:gd name="T21" fmla="*/ 9 h 431"/>
                <a:gd name="T22" fmla="*/ 83 w 176"/>
                <a:gd name="T23" fmla="*/ 47 h 431"/>
                <a:gd name="T24" fmla="*/ 155 w 176"/>
                <a:gd name="T25" fmla="*/ 176 h 431"/>
                <a:gd name="T26" fmla="*/ 176 w 176"/>
                <a:gd name="T27" fmla="*/ 306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431">
                  <a:moveTo>
                    <a:pt x="176" y="306"/>
                  </a:moveTo>
                  <a:cubicBezTo>
                    <a:pt x="176" y="330"/>
                    <a:pt x="167" y="361"/>
                    <a:pt x="151" y="390"/>
                  </a:cubicBezTo>
                  <a:cubicBezTo>
                    <a:pt x="145" y="399"/>
                    <a:pt x="139" y="409"/>
                    <a:pt x="132" y="417"/>
                  </a:cubicBezTo>
                  <a:cubicBezTo>
                    <a:pt x="118" y="431"/>
                    <a:pt x="90" y="423"/>
                    <a:pt x="85" y="403"/>
                  </a:cubicBezTo>
                  <a:cubicBezTo>
                    <a:pt x="83" y="395"/>
                    <a:pt x="86" y="389"/>
                    <a:pt x="90" y="383"/>
                  </a:cubicBezTo>
                  <a:cubicBezTo>
                    <a:pt x="100" y="369"/>
                    <a:pt x="109" y="354"/>
                    <a:pt x="114" y="337"/>
                  </a:cubicBezTo>
                  <a:cubicBezTo>
                    <a:pt x="122" y="310"/>
                    <a:pt x="124" y="282"/>
                    <a:pt x="119" y="255"/>
                  </a:cubicBezTo>
                  <a:cubicBezTo>
                    <a:pt x="107" y="184"/>
                    <a:pt x="76" y="122"/>
                    <a:pt x="31" y="67"/>
                  </a:cubicBezTo>
                  <a:cubicBezTo>
                    <a:pt x="25" y="60"/>
                    <a:pt x="20" y="54"/>
                    <a:pt x="14" y="47"/>
                  </a:cubicBezTo>
                  <a:cubicBezTo>
                    <a:pt x="0" y="29"/>
                    <a:pt x="8" y="7"/>
                    <a:pt x="30" y="2"/>
                  </a:cubicBezTo>
                  <a:cubicBezTo>
                    <a:pt x="39" y="0"/>
                    <a:pt x="46" y="3"/>
                    <a:pt x="51" y="9"/>
                  </a:cubicBezTo>
                  <a:cubicBezTo>
                    <a:pt x="62" y="22"/>
                    <a:pt x="73" y="34"/>
                    <a:pt x="83" y="47"/>
                  </a:cubicBezTo>
                  <a:cubicBezTo>
                    <a:pt x="113" y="87"/>
                    <a:pt x="138" y="129"/>
                    <a:pt x="155" y="176"/>
                  </a:cubicBezTo>
                  <a:cubicBezTo>
                    <a:pt x="169" y="215"/>
                    <a:pt x="176" y="256"/>
                    <a:pt x="176" y="3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9520237" y="-252413"/>
              <a:ext cx="501650" cy="503238"/>
            </a:xfrm>
            <a:custGeom>
              <a:avLst/>
              <a:gdLst>
                <a:gd name="T0" fmla="*/ 0 w 214"/>
                <a:gd name="T1" fmla="*/ 88 h 214"/>
                <a:gd name="T2" fmla="*/ 70 w 214"/>
                <a:gd name="T3" fmla="*/ 64 h 214"/>
                <a:gd name="T4" fmla="*/ 79 w 214"/>
                <a:gd name="T5" fmla="*/ 58 h 214"/>
                <a:gd name="T6" fmla="*/ 126 w 214"/>
                <a:gd name="T7" fmla="*/ 0 h 214"/>
                <a:gd name="T8" fmla="*/ 139 w 214"/>
                <a:gd name="T9" fmla="*/ 37 h 214"/>
                <a:gd name="T10" fmla="*/ 146 w 214"/>
                <a:gd name="T11" fmla="*/ 61 h 214"/>
                <a:gd name="T12" fmla="*/ 163 w 214"/>
                <a:gd name="T13" fmla="*/ 85 h 214"/>
                <a:gd name="T14" fmla="*/ 209 w 214"/>
                <a:gd name="T15" fmla="*/ 122 h 214"/>
                <a:gd name="T16" fmla="*/ 214 w 214"/>
                <a:gd name="T17" fmla="*/ 126 h 214"/>
                <a:gd name="T18" fmla="*/ 158 w 214"/>
                <a:gd name="T19" fmla="*/ 145 h 214"/>
                <a:gd name="T20" fmla="*/ 141 w 214"/>
                <a:gd name="T21" fmla="*/ 151 h 214"/>
                <a:gd name="T22" fmla="*/ 135 w 214"/>
                <a:gd name="T23" fmla="*/ 156 h 214"/>
                <a:gd name="T24" fmla="*/ 88 w 214"/>
                <a:gd name="T25" fmla="*/ 214 h 214"/>
                <a:gd name="T26" fmla="*/ 85 w 214"/>
                <a:gd name="T27" fmla="*/ 206 h 214"/>
                <a:gd name="T28" fmla="*/ 64 w 214"/>
                <a:gd name="T29" fmla="*/ 143 h 214"/>
                <a:gd name="T30" fmla="*/ 58 w 214"/>
                <a:gd name="T31" fmla="*/ 135 h 214"/>
                <a:gd name="T32" fmla="*/ 2 w 214"/>
                <a:gd name="T33" fmla="*/ 91 h 214"/>
                <a:gd name="T34" fmla="*/ 0 w 214"/>
                <a:gd name="T35" fmla="*/ 8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4" h="214">
                  <a:moveTo>
                    <a:pt x="0" y="88"/>
                  </a:moveTo>
                  <a:cubicBezTo>
                    <a:pt x="24" y="80"/>
                    <a:pt x="47" y="72"/>
                    <a:pt x="70" y="64"/>
                  </a:cubicBezTo>
                  <a:cubicBezTo>
                    <a:pt x="73" y="63"/>
                    <a:pt x="76" y="61"/>
                    <a:pt x="79" y="58"/>
                  </a:cubicBezTo>
                  <a:cubicBezTo>
                    <a:pt x="94" y="39"/>
                    <a:pt x="110" y="20"/>
                    <a:pt x="126" y="0"/>
                  </a:cubicBezTo>
                  <a:cubicBezTo>
                    <a:pt x="130" y="13"/>
                    <a:pt x="134" y="25"/>
                    <a:pt x="139" y="37"/>
                  </a:cubicBezTo>
                  <a:cubicBezTo>
                    <a:pt x="141" y="45"/>
                    <a:pt x="144" y="53"/>
                    <a:pt x="146" y="61"/>
                  </a:cubicBezTo>
                  <a:cubicBezTo>
                    <a:pt x="149" y="71"/>
                    <a:pt x="154" y="79"/>
                    <a:pt x="163" y="85"/>
                  </a:cubicBezTo>
                  <a:cubicBezTo>
                    <a:pt x="179" y="97"/>
                    <a:pt x="194" y="110"/>
                    <a:pt x="209" y="122"/>
                  </a:cubicBezTo>
                  <a:cubicBezTo>
                    <a:pt x="211" y="123"/>
                    <a:pt x="212" y="124"/>
                    <a:pt x="214" y="126"/>
                  </a:cubicBezTo>
                  <a:cubicBezTo>
                    <a:pt x="195" y="133"/>
                    <a:pt x="176" y="139"/>
                    <a:pt x="158" y="145"/>
                  </a:cubicBezTo>
                  <a:cubicBezTo>
                    <a:pt x="152" y="147"/>
                    <a:pt x="146" y="149"/>
                    <a:pt x="141" y="151"/>
                  </a:cubicBezTo>
                  <a:cubicBezTo>
                    <a:pt x="138" y="152"/>
                    <a:pt x="136" y="154"/>
                    <a:pt x="135" y="156"/>
                  </a:cubicBezTo>
                  <a:cubicBezTo>
                    <a:pt x="119" y="175"/>
                    <a:pt x="104" y="194"/>
                    <a:pt x="88" y="214"/>
                  </a:cubicBezTo>
                  <a:cubicBezTo>
                    <a:pt x="87" y="211"/>
                    <a:pt x="86" y="208"/>
                    <a:pt x="85" y="206"/>
                  </a:cubicBezTo>
                  <a:cubicBezTo>
                    <a:pt x="78" y="185"/>
                    <a:pt x="71" y="164"/>
                    <a:pt x="64" y="143"/>
                  </a:cubicBezTo>
                  <a:cubicBezTo>
                    <a:pt x="63" y="140"/>
                    <a:pt x="60" y="137"/>
                    <a:pt x="58" y="135"/>
                  </a:cubicBezTo>
                  <a:cubicBezTo>
                    <a:pt x="40" y="120"/>
                    <a:pt x="21" y="105"/>
                    <a:pt x="2" y="91"/>
                  </a:cubicBezTo>
                  <a:cubicBezTo>
                    <a:pt x="2" y="90"/>
                    <a:pt x="1" y="89"/>
                    <a:pt x="0" y="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10987088" y="1990725"/>
              <a:ext cx="446088" cy="444500"/>
            </a:xfrm>
            <a:custGeom>
              <a:avLst/>
              <a:gdLst>
                <a:gd name="T0" fmla="*/ 190 w 190"/>
                <a:gd name="T1" fmla="*/ 111 h 189"/>
                <a:gd name="T2" fmla="*/ 127 w 190"/>
                <a:gd name="T3" fmla="*/ 133 h 189"/>
                <a:gd name="T4" fmla="*/ 120 w 190"/>
                <a:gd name="T5" fmla="*/ 138 h 189"/>
                <a:gd name="T6" fmla="*/ 82 w 190"/>
                <a:gd name="T7" fmla="*/ 185 h 189"/>
                <a:gd name="T8" fmla="*/ 78 w 190"/>
                <a:gd name="T9" fmla="*/ 189 h 189"/>
                <a:gd name="T10" fmla="*/ 63 w 190"/>
                <a:gd name="T11" fmla="*/ 144 h 189"/>
                <a:gd name="T12" fmla="*/ 56 w 190"/>
                <a:gd name="T13" fmla="*/ 124 h 189"/>
                <a:gd name="T14" fmla="*/ 43 w 190"/>
                <a:gd name="T15" fmla="*/ 112 h 189"/>
                <a:gd name="T16" fmla="*/ 0 w 190"/>
                <a:gd name="T17" fmla="*/ 78 h 189"/>
                <a:gd name="T18" fmla="*/ 29 w 190"/>
                <a:gd name="T19" fmla="*/ 68 h 189"/>
                <a:gd name="T20" fmla="*/ 64 w 190"/>
                <a:gd name="T21" fmla="*/ 56 h 189"/>
                <a:gd name="T22" fmla="*/ 70 w 190"/>
                <a:gd name="T23" fmla="*/ 52 h 189"/>
                <a:gd name="T24" fmla="*/ 112 w 190"/>
                <a:gd name="T25" fmla="*/ 0 h 189"/>
                <a:gd name="T26" fmla="*/ 126 w 190"/>
                <a:gd name="T27" fmla="*/ 41 h 189"/>
                <a:gd name="T28" fmla="*/ 155 w 190"/>
                <a:gd name="T29" fmla="*/ 84 h 189"/>
                <a:gd name="T30" fmla="*/ 190 w 190"/>
                <a:gd name="T31" fmla="*/ 11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0" h="189">
                  <a:moveTo>
                    <a:pt x="190" y="111"/>
                  </a:moveTo>
                  <a:cubicBezTo>
                    <a:pt x="168" y="119"/>
                    <a:pt x="148" y="126"/>
                    <a:pt x="127" y="133"/>
                  </a:cubicBezTo>
                  <a:cubicBezTo>
                    <a:pt x="125" y="134"/>
                    <a:pt x="122" y="136"/>
                    <a:pt x="120" y="138"/>
                  </a:cubicBezTo>
                  <a:cubicBezTo>
                    <a:pt x="107" y="153"/>
                    <a:pt x="94" y="169"/>
                    <a:pt x="82" y="185"/>
                  </a:cubicBezTo>
                  <a:cubicBezTo>
                    <a:pt x="81" y="186"/>
                    <a:pt x="80" y="187"/>
                    <a:pt x="78" y="189"/>
                  </a:cubicBezTo>
                  <a:cubicBezTo>
                    <a:pt x="73" y="174"/>
                    <a:pt x="68" y="159"/>
                    <a:pt x="63" y="144"/>
                  </a:cubicBezTo>
                  <a:cubicBezTo>
                    <a:pt x="61" y="137"/>
                    <a:pt x="60" y="130"/>
                    <a:pt x="56" y="124"/>
                  </a:cubicBezTo>
                  <a:cubicBezTo>
                    <a:pt x="53" y="120"/>
                    <a:pt x="48" y="116"/>
                    <a:pt x="43" y="112"/>
                  </a:cubicBezTo>
                  <a:cubicBezTo>
                    <a:pt x="30" y="101"/>
                    <a:pt x="15" y="90"/>
                    <a:pt x="0" y="78"/>
                  </a:cubicBezTo>
                  <a:cubicBezTo>
                    <a:pt x="11" y="75"/>
                    <a:pt x="20" y="71"/>
                    <a:pt x="29" y="68"/>
                  </a:cubicBezTo>
                  <a:cubicBezTo>
                    <a:pt x="41" y="64"/>
                    <a:pt x="52" y="61"/>
                    <a:pt x="64" y="56"/>
                  </a:cubicBezTo>
                  <a:cubicBezTo>
                    <a:pt x="66" y="56"/>
                    <a:pt x="69" y="54"/>
                    <a:pt x="70" y="52"/>
                  </a:cubicBezTo>
                  <a:cubicBezTo>
                    <a:pt x="84" y="35"/>
                    <a:pt x="98" y="18"/>
                    <a:pt x="112" y="0"/>
                  </a:cubicBezTo>
                  <a:cubicBezTo>
                    <a:pt x="117" y="14"/>
                    <a:pt x="122" y="27"/>
                    <a:pt x="126" y="41"/>
                  </a:cubicBezTo>
                  <a:cubicBezTo>
                    <a:pt x="130" y="59"/>
                    <a:pt x="139" y="73"/>
                    <a:pt x="155" y="84"/>
                  </a:cubicBezTo>
                  <a:cubicBezTo>
                    <a:pt x="167" y="91"/>
                    <a:pt x="178" y="102"/>
                    <a:pt x="190" y="1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12104688" y="-206375"/>
              <a:ext cx="371475" cy="369888"/>
            </a:xfrm>
            <a:custGeom>
              <a:avLst/>
              <a:gdLst>
                <a:gd name="T0" fmla="*/ 65 w 158"/>
                <a:gd name="T1" fmla="*/ 158 h 158"/>
                <a:gd name="T2" fmla="*/ 52 w 158"/>
                <a:gd name="T3" fmla="*/ 118 h 158"/>
                <a:gd name="T4" fmla="*/ 34 w 158"/>
                <a:gd name="T5" fmla="*/ 91 h 158"/>
                <a:gd name="T6" fmla="*/ 0 w 158"/>
                <a:gd name="T7" fmla="*/ 65 h 158"/>
                <a:gd name="T8" fmla="*/ 40 w 158"/>
                <a:gd name="T9" fmla="*/ 51 h 158"/>
                <a:gd name="T10" fmla="*/ 68 w 158"/>
                <a:gd name="T11" fmla="*/ 32 h 158"/>
                <a:gd name="T12" fmla="*/ 93 w 158"/>
                <a:gd name="T13" fmla="*/ 0 h 158"/>
                <a:gd name="T14" fmla="*/ 111 w 158"/>
                <a:gd name="T15" fmla="*/ 50 h 158"/>
                <a:gd name="T16" fmla="*/ 117 w 158"/>
                <a:gd name="T17" fmla="*/ 59 h 158"/>
                <a:gd name="T18" fmla="*/ 158 w 158"/>
                <a:gd name="T19" fmla="*/ 93 h 158"/>
                <a:gd name="T20" fmla="*/ 137 w 158"/>
                <a:gd name="T21" fmla="*/ 100 h 158"/>
                <a:gd name="T22" fmla="*/ 106 w 158"/>
                <a:gd name="T23" fmla="*/ 110 h 158"/>
                <a:gd name="T24" fmla="*/ 100 w 158"/>
                <a:gd name="T25" fmla="*/ 115 h 158"/>
                <a:gd name="T26" fmla="*/ 65 w 158"/>
                <a:gd name="T2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158">
                  <a:moveTo>
                    <a:pt x="65" y="158"/>
                  </a:moveTo>
                  <a:cubicBezTo>
                    <a:pt x="61" y="144"/>
                    <a:pt x="56" y="132"/>
                    <a:pt x="52" y="118"/>
                  </a:cubicBezTo>
                  <a:cubicBezTo>
                    <a:pt x="49" y="107"/>
                    <a:pt x="44" y="98"/>
                    <a:pt x="34" y="91"/>
                  </a:cubicBezTo>
                  <a:cubicBezTo>
                    <a:pt x="22" y="83"/>
                    <a:pt x="12" y="74"/>
                    <a:pt x="0" y="65"/>
                  </a:cubicBezTo>
                  <a:cubicBezTo>
                    <a:pt x="14" y="60"/>
                    <a:pt x="27" y="55"/>
                    <a:pt x="40" y="51"/>
                  </a:cubicBezTo>
                  <a:cubicBezTo>
                    <a:pt x="52" y="48"/>
                    <a:pt x="61" y="42"/>
                    <a:pt x="68" y="32"/>
                  </a:cubicBezTo>
                  <a:cubicBezTo>
                    <a:pt x="75" y="21"/>
                    <a:pt x="84" y="11"/>
                    <a:pt x="93" y="0"/>
                  </a:cubicBezTo>
                  <a:cubicBezTo>
                    <a:pt x="99" y="17"/>
                    <a:pt x="105" y="34"/>
                    <a:pt x="111" y="50"/>
                  </a:cubicBezTo>
                  <a:cubicBezTo>
                    <a:pt x="112" y="53"/>
                    <a:pt x="114" y="57"/>
                    <a:pt x="117" y="59"/>
                  </a:cubicBezTo>
                  <a:cubicBezTo>
                    <a:pt x="130" y="70"/>
                    <a:pt x="144" y="81"/>
                    <a:pt x="158" y="93"/>
                  </a:cubicBezTo>
                  <a:cubicBezTo>
                    <a:pt x="151" y="95"/>
                    <a:pt x="144" y="98"/>
                    <a:pt x="137" y="100"/>
                  </a:cubicBezTo>
                  <a:cubicBezTo>
                    <a:pt x="127" y="103"/>
                    <a:pt x="117" y="107"/>
                    <a:pt x="106" y="110"/>
                  </a:cubicBezTo>
                  <a:cubicBezTo>
                    <a:pt x="104" y="111"/>
                    <a:pt x="101" y="113"/>
                    <a:pt x="100" y="115"/>
                  </a:cubicBezTo>
                  <a:cubicBezTo>
                    <a:pt x="88" y="129"/>
                    <a:pt x="77" y="143"/>
                    <a:pt x="65" y="15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10696575" y="-931863"/>
              <a:ext cx="334963" cy="328613"/>
            </a:xfrm>
            <a:custGeom>
              <a:avLst/>
              <a:gdLst>
                <a:gd name="T0" fmla="*/ 143 w 143"/>
                <a:gd name="T1" fmla="*/ 59 h 140"/>
                <a:gd name="T2" fmla="*/ 109 w 143"/>
                <a:gd name="T3" fmla="*/ 85 h 140"/>
                <a:gd name="T4" fmla="*/ 103 w 143"/>
                <a:gd name="T5" fmla="*/ 97 h 140"/>
                <a:gd name="T6" fmla="*/ 106 w 143"/>
                <a:gd name="T7" fmla="*/ 140 h 140"/>
                <a:gd name="T8" fmla="*/ 77 w 143"/>
                <a:gd name="T9" fmla="*/ 120 h 140"/>
                <a:gd name="T10" fmla="*/ 50 w 143"/>
                <a:gd name="T11" fmla="*/ 117 h 140"/>
                <a:gd name="T12" fmla="*/ 18 w 143"/>
                <a:gd name="T13" fmla="*/ 130 h 140"/>
                <a:gd name="T14" fmla="*/ 29 w 143"/>
                <a:gd name="T15" fmla="*/ 93 h 140"/>
                <a:gd name="T16" fmla="*/ 25 w 143"/>
                <a:gd name="T17" fmla="*/ 73 h 140"/>
                <a:gd name="T18" fmla="*/ 0 w 143"/>
                <a:gd name="T19" fmla="*/ 43 h 140"/>
                <a:gd name="T20" fmla="*/ 42 w 143"/>
                <a:gd name="T21" fmla="*/ 41 h 140"/>
                <a:gd name="T22" fmla="*/ 55 w 143"/>
                <a:gd name="T23" fmla="*/ 34 h 140"/>
                <a:gd name="T24" fmla="*/ 76 w 143"/>
                <a:gd name="T25" fmla="*/ 2 h 140"/>
                <a:gd name="T26" fmla="*/ 77 w 143"/>
                <a:gd name="T27" fmla="*/ 0 h 140"/>
                <a:gd name="T28" fmla="*/ 90 w 143"/>
                <a:gd name="T29" fmla="*/ 35 h 140"/>
                <a:gd name="T30" fmla="*/ 92 w 143"/>
                <a:gd name="T31" fmla="*/ 41 h 140"/>
                <a:gd name="T32" fmla="*/ 100 w 143"/>
                <a:gd name="T33" fmla="*/ 48 h 140"/>
                <a:gd name="T34" fmla="*/ 143 w 143"/>
                <a:gd name="T35" fmla="*/ 5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40">
                  <a:moveTo>
                    <a:pt x="143" y="59"/>
                  </a:moveTo>
                  <a:cubicBezTo>
                    <a:pt x="131" y="68"/>
                    <a:pt x="120" y="77"/>
                    <a:pt x="109" y="85"/>
                  </a:cubicBezTo>
                  <a:cubicBezTo>
                    <a:pt x="105" y="88"/>
                    <a:pt x="103" y="91"/>
                    <a:pt x="103" y="97"/>
                  </a:cubicBezTo>
                  <a:cubicBezTo>
                    <a:pt x="105" y="111"/>
                    <a:pt x="105" y="125"/>
                    <a:pt x="106" y="140"/>
                  </a:cubicBezTo>
                  <a:cubicBezTo>
                    <a:pt x="96" y="133"/>
                    <a:pt x="86" y="127"/>
                    <a:pt x="77" y="120"/>
                  </a:cubicBezTo>
                  <a:cubicBezTo>
                    <a:pt x="68" y="113"/>
                    <a:pt x="61" y="112"/>
                    <a:pt x="50" y="117"/>
                  </a:cubicBezTo>
                  <a:cubicBezTo>
                    <a:pt x="40" y="122"/>
                    <a:pt x="29" y="125"/>
                    <a:pt x="18" y="130"/>
                  </a:cubicBezTo>
                  <a:cubicBezTo>
                    <a:pt x="21" y="117"/>
                    <a:pt x="25" y="105"/>
                    <a:pt x="29" y="93"/>
                  </a:cubicBezTo>
                  <a:cubicBezTo>
                    <a:pt x="31" y="85"/>
                    <a:pt x="31" y="79"/>
                    <a:pt x="25" y="73"/>
                  </a:cubicBezTo>
                  <a:cubicBezTo>
                    <a:pt x="16" y="64"/>
                    <a:pt x="9" y="53"/>
                    <a:pt x="0" y="43"/>
                  </a:cubicBezTo>
                  <a:cubicBezTo>
                    <a:pt x="15" y="42"/>
                    <a:pt x="29" y="41"/>
                    <a:pt x="42" y="41"/>
                  </a:cubicBezTo>
                  <a:cubicBezTo>
                    <a:pt x="49" y="42"/>
                    <a:pt x="52" y="39"/>
                    <a:pt x="55" y="34"/>
                  </a:cubicBezTo>
                  <a:cubicBezTo>
                    <a:pt x="62" y="23"/>
                    <a:pt x="69" y="12"/>
                    <a:pt x="76" y="2"/>
                  </a:cubicBezTo>
                  <a:cubicBezTo>
                    <a:pt x="76" y="1"/>
                    <a:pt x="76" y="1"/>
                    <a:pt x="77" y="0"/>
                  </a:cubicBezTo>
                  <a:cubicBezTo>
                    <a:pt x="82" y="12"/>
                    <a:pt x="86" y="23"/>
                    <a:pt x="90" y="35"/>
                  </a:cubicBezTo>
                  <a:cubicBezTo>
                    <a:pt x="91" y="37"/>
                    <a:pt x="92" y="39"/>
                    <a:pt x="92" y="41"/>
                  </a:cubicBezTo>
                  <a:cubicBezTo>
                    <a:pt x="93" y="45"/>
                    <a:pt x="96" y="47"/>
                    <a:pt x="100" y="48"/>
                  </a:cubicBezTo>
                  <a:cubicBezTo>
                    <a:pt x="114" y="51"/>
                    <a:pt x="127" y="55"/>
                    <a:pt x="143" y="5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0" name="Freeform 30"/>
            <p:cNvSpPr>
              <a:spLocks/>
            </p:cNvSpPr>
            <p:nvPr/>
          </p:nvSpPr>
          <p:spPr bwMode="auto">
            <a:xfrm>
              <a:off x="9855200" y="1100137"/>
              <a:ext cx="333375" cy="330200"/>
            </a:xfrm>
            <a:custGeom>
              <a:avLst/>
              <a:gdLst>
                <a:gd name="T0" fmla="*/ 77 w 142"/>
                <a:gd name="T1" fmla="*/ 0 h 140"/>
                <a:gd name="T2" fmla="*/ 92 w 142"/>
                <a:gd name="T3" fmla="*/ 42 h 140"/>
                <a:gd name="T4" fmla="*/ 99 w 142"/>
                <a:gd name="T5" fmla="*/ 48 h 140"/>
                <a:gd name="T6" fmla="*/ 142 w 142"/>
                <a:gd name="T7" fmla="*/ 60 h 140"/>
                <a:gd name="T8" fmla="*/ 117 w 142"/>
                <a:gd name="T9" fmla="*/ 79 h 140"/>
                <a:gd name="T10" fmla="*/ 103 w 142"/>
                <a:gd name="T11" fmla="*/ 107 h 140"/>
                <a:gd name="T12" fmla="*/ 105 w 142"/>
                <a:gd name="T13" fmla="*/ 140 h 140"/>
                <a:gd name="T14" fmla="*/ 70 w 142"/>
                <a:gd name="T15" fmla="*/ 116 h 140"/>
                <a:gd name="T16" fmla="*/ 58 w 142"/>
                <a:gd name="T17" fmla="*/ 114 h 140"/>
                <a:gd name="T18" fmla="*/ 17 w 142"/>
                <a:gd name="T19" fmla="*/ 130 h 140"/>
                <a:gd name="T20" fmla="*/ 27 w 142"/>
                <a:gd name="T21" fmla="*/ 98 h 140"/>
                <a:gd name="T22" fmla="*/ 21 w 142"/>
                <a:gd name="T23" fmla="*/ 70 h 140"/>
                <a:gd name="T24" fmla="*/ 0 w 142"/>
                <a:gd name="T25" fmla="*/ 43 h 140"/>
                <a:gd name="T26" fmla="*/ 44 w 142"/>
                <a:gd name="T27" fmla="*/ 42 h 140"/>
                <a:gd name="T28" fmla="*/ 53 w 142"/>
                <a:gd name="T29" fmla="*/ 37 h 140"/>
                <a:gd name="T30" fmla="*/ 77 w 142"/>
                <a:gd name="T3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140">
                  <a:moveTo>
                    <a:pt x="77" y="0"/>
                  </a:moveTo>
                  <a:cubicBezTo>
                    <a:pt x="82" y="15"/>
                    <a:pt x="87" y="28"/>
                    <a:pt x="92" y="42"/>
                  </a:cubicBezTo>
                  <a:cubicBezTo>
                    <a:pt x="93" y="46"/>
                    <a:pt x="95" y="47"/>
                    <a:pt x="99" y="48"/>
                  </a:cubicBezTo>
                  <a:cubicBezTo>
                    <a:pt x="113" y="52"/>
                    <a:pt x="127" y="56"/>
                    <a:pt x="142" y="60"/>
                  </a:cubicBezTo>
                  <a:cubicBezTo>
                    <a:pt x="133" y="67"/>
                    <a:pt x="125" y="74"/>
                    <a:pt x="117" y="79"/>
                  </a:cubicBezTo>
                  <a:cubicBezTo>
                    <a:pt x="106" y="86"/>
                    <a:pt x="101" y="94"/>
                    <a:pt x="103" y="107"/>
                  </a:cubicBezTo>
                  <a:cubicBezTo>
                    <a:pt x="105" y="117"/>
                    <a:pt x="105" y="128"/>
                    <a:pt x="105" y="140"/>
                  </a:cubicBezTo>
                  <a:cubicBezTo>
                    <a:pt x="93" y="132"/>
                    <a:pt x="81" y="124"/>
                    <a:pt x="70" y="116"/>
                  </a:cubicBezTo>
                  <a:cubicBezTo>
                    <a:pt x="66" y="113"/>
                    <a:pt x="62" y="112"/>
                    <a:pt x="58" y="114"/>
                  </a:cubicBezTo>
                  <a:cubicBezTo>
                    <a:pt x="45" y="120"/>
                    <a:pt x="32" y="125"/>
                    <a:pt x="17" y="130"/>
                  </a:cubicBezTo>
                  <a:cubicBezTo>
                    <a:pt x="21" y="119"/>
                    <a:pt x="23" y="108"/>
                    <a:pt x="27" y="98"/>
                  </a:cubicBezTo>
                  <a:cubicBezTo>
                    <a:pt x="32" y="86"/>
                    <a:pt x="30" y="78"/>
                    <a:pt x="21" y="70"/>
                  </a:cubicBezTo>
                  <a:cubicBezTo>
                    <a:pt x="14" y="62"/>
                    <a:pt x="8" y="53"/>
                    <a:pt x="0" y="43"/>
                  </a:cubicBezTo>
                  <a:cubicBezTo>
                    <a:pt x="15" y="43"/>
                    <a:pt x="29" y="42"/>
                    <a:pt x="44" y="42"/>
                  </a:cubicBezTo>
                  <a:cubicBezTo>
                    <a:pt x="48" y="42"/>
                    <a:pt x="51" y="41"/>
                    <a:pt x="53" y="37"/>
                  </a:cubicBezTo>
                  <a:cubicBezTo>
                    <a:pt x="61" y="25"/>
                    <a:pt x="68" y="13"/>
                    <a:pt x="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1" name="Freeform 31"/>
            <p:cNvSpPr>
              <a:spLocks/>
            </p:cNvSpPr>
            <p:nvPr/>
          </p:nvSpPr>
          <p:spPr bwMode="auto">
            <a:xfrm>
              <a:off x="12522200" y="1035050"/>
              <a:ext cx="331788" cy="331788"/>
            </a:xfrm>
            <a:custGeom>
              <a:avLst/>
              <a:gdLst>
                <a:gd name="T0" fmla="*/ 76 w 141"/>
                <a:gd name="T1" fmla="*/ 0 h 141"/>
                <a:gd name="T2" fmla="*/ 91 w 141"/>
                <a:gd name="T3" fmla="*/ 42 h 141"/>
                <a:gd name="T4" fmla="*/ 99 w 141"/>
                <a:gd name="T5" fmla="*/ 49 h 141"/>
                <a:gd name="T6" fmla="*/ 138 w 141"/>
                <a:gd name="T7" fmla="*/ 59 h 141"/>
                <a:gd name="T8" fmla="*/ 141 w 141"/>
                <a:gd name="T9" fmla="*/ 61 h 141"/>
                <a:gd name="T10" fmla="*/ 107 w 141"/>
                <a:gd name="T11" fmla="*/ 87 h 141"/>
                <a:gd name="T12" fmla="*/ 102 w 141"/>
                <a:gd name="T13" fmla="*/ 98 h 141"/>
                <a:gd name="T14" fmla="*/ 105 w 141"/>
                <a:gd name="T15" fmla="*/ 141 h 141"/>
                <a:gd name="T16" fmla="*/ 71 w 141"/>
                <a:gd name="T17" fmla="*/ 117 h 141"/>
                <a:gd name="T18" fmla="*/ 56 w 141"/>
                <a:gd name="T19" fmla="*/ 116 h 141"/>
                <a:gd name="T20" fmla="*/ 17 w 141"/>
                <a:gd name="T21" fmla="*/ 131 h 141"/>
                <a:gd name="T22" fmla="*/ 29 w 141"/>
                <a:gd name="T23" fmla="*/ 90 h 141"/>
                <a:gd name="T24" fmla="*/ 26 w 141"/>
                <a:gd name="T25" fmla="*/ 77 h 141"/>
                <a:gd name="T26" fmla="*/ 0 w 141"/>
                <a:gd name="T27" fmla="*/ 45 h 141"/>
                <a:gd name="T28" fmla="*/ 1 w 141"/>
                <a:gd name="T29" fmla="*/ 43 h 141"/>
                <a:gd name="T30" fmla="*/ 31 w 141"/>
                <a:gd name="T31" fmla="*/ 43 h 141"/>
                <a:gd name="T32" fmla="*/ 59 w 141"/>
                <a:gd name="T33" fmla="*/ 28 h 141"/>
                <a:gd name="T34" fmla="*/ 76 w 141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1" h="141">
                  <a:moveTo>
                    <a:pt x="76" y="0"/>
                  </a:moveTo>
                  <a:cubicBezTo>
                    <a:pt x="82" y="15"/>
                    <a:pt x="87" y="29"/>
                    <a:pt x="91" y="42"/>
                  </a:cubicBezTo>
                  <a:cubicBezTo>
                    <a:pt x="93" y="47"/>
                    <a:pt x="95" y="48"/>
                    <a:pt x="99" y="49"/>
                  </a:cubicBezTo>
                  <a:cubicBezTo>
                    <a:pt x="112" y="52"/>
                    <a:pt x="125" y="56"/>
                    <a:pt x="138" y="59"/>
                  </a:cubicBezTo>
                  <a:cubicBezTo>
                    <a:pt x="139" y="59"/>
                    <a:pt x="140" y="60"/>
                    <a:pt x="141" y="61"/>
                  </a:cubicBezTo>
                  <a:cubicBezTo>
                    <a:pt x="130" y="70"/>
                    <a:pt x="118" y="79"/>
                    <a:pt x="107" y="87"/>
                  </a:cubicBezTo>
                  <a:cubicBezTo>
                    <a:pt x="103" y="90"/>
                    <a:pt x="102" y="93"/>
                    <a:pt x="102" y="98"/>
                  </a:cubicBezTo>
                  <a:cubicBezTo>
                    <a:pt x="103" y="111"/>
                    <a:pt x="104" y="125"/>
                    <a:pt x="105" y="141"/>
                  </a:cubicBezTo>
                  <a:cubicBezTo>
                    <a:pt x="93" y="133"/>
                    <a:pt x="81" y="125"/>
                    <a:pt x="71" y="117"/>
                  </a:cubicBezTo>
                  <a:cubicBezTo>
                    <a:pt x="66" y="114"/>
                    <a:pt x="61" y="113"/>
                    <a:pt x="56" y="116"/>
                  </a:cubicBezTo>
                  <a:cubicBezTo>
                    <a:pt x="43" y="121"/>
                    <a:pt x="31" y="126"/>
                    <a:pt x="17" y="131"/>
                  </a:cubicBezTo>
                  <a:cubicBezTo>
                    <a:pt x="21" y="116"/>
                    <a:pt x="25" y="103"/>
                    <a:pt x="29" y="90"/>
                  </a:cubicBezTo>
                  <a:cubicBezTo>
                    <a:pt x="31" y="84"/>
                    <a:pt x="30" y="81"/>
                    <a:pt x="26" y="77"/>
                  </a:cubicBezTo>
                  <a:cubicBezTo>
                    <a:pt x="17" y="67"/>
                    <a:pt x="9" y="56"/>
                    <a:pt x="0" y="45"/>
                  </a:cubicBezTo>
                  <a:cubicBezTo>
                    <a:pt x="0" y="44"/>
                    <a:pt x="0" y="44"/>
                    <a:pt x="1" y="43"/>
                  </a:cubicBezTo>
                  <a:cubicBezTo>
                    <a:pt x="11" y="43"/>
                    <a:pt x="21" y="42"/>
                    <a:pt x="31" y="43"/>
                  </a:cubicBezTo>
                  <a:cubicBezTo>
                    <a:pt x="44" y="44"/>
                    <a:pt x="53" y="41"/>
                    <a:pt x="59" y="28"/>
                  </a:cubicBezTo>
                  <a:cubicBezTo>
                    <a:pt x="63" y="19"/>
                    <a:pt x="70" y="10"/>
                    <a:pt x="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2" name="Freeform 32"/>
            <p:cNvSpPr>
              <a:spLocks/>
            </p:cNvSpPr>
            <p:nvPr/>
          </p:nvSpPr>
          <p:spPr bwMode="auto">
            <a:xfrm>
              <a:off x="11250613" y="-419100"/>
              <a:ext cx="276225" cy="233363"/>
            </a:xfrm>
            <a:custGeom>
              <a:avLst/>
              <a:gdLst>
                <a:gd name="T0" fmla="*/ 118 w 118"/>
                <a:gd name="T1" fmla="*/ 70 h 99"/>
                <a:gd name="T2" fmla="*/ 104 w 118"/>
                <a:gd name="T3" fmla="*/ 94 h 99"/>
                <a:gd name="T4" fmla="*/ 76 w 118"/>
                <a:gd name="T5" fmla="*/ 92 h 99"/>
                <a:gd name="T6" fmla="*/ 18 w 118"/>
                <a:gd name="T7" fmla="*/ 51 h 99"/>
                <a:gd name="T8" fmla="*/ 16 w 118"/>
                <a:gd name="T9" fmla="*/ 8 h 99"/>
                <a:gd name="T10" fmla="*/ 42 w 118"/>
                <a:gd name="T11" fmla="*/ 5 h 99"/>
                <a:gd name="T12" fmla="*/ 70 w 118"/>
                <a:gd name="T13" fmla="*/ 20 h 99"/>
                <a:gd name="T14" fmla="*/ 108 w 118"/>
                <a:gd name="T15" fmla="*/ 49 h 99"/>
                <a:gd name="T16" fmla="*/ 118 w 118"/>
                <a:gd name="T17" fmla="*/ 7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99">
                  <a:moveTo>
                    <a:pt x="118" y="70"/>
                  </a:moveTo>
                  <a:cubicBezTo>
                    <a:pt x="118" y="81"/>
                    <a:pt x="113" y="89"/>
                    <a:pt x="104" y="94"/>
                  </a:cubicBezTo>
                  <a:cubicBezTo>
                    <a:pt x="94" y="99"/>
                    <a:pt x="84" y="99"/>
                    <a:pt x="76" y="92"/>
                  </a:cubicBezTo>
                  <a:cubicBezTo>
                    <a:pt x="58" y="76"/>
                    <a:pt x="38" y="64"/>
                    <a:pt x="18" y="51"/>
                  </a:cubicBezTo>
                  <a:cubicBezTo>
                    <a:pt x="1" y="40"/>
                    <a:pt x="0" y="21"/>
                    <a:pt x="16" y="8"/>
                  </a:cubicBezTo>
                  <a:cubicBezTo>
                    <a:pt x="24" y="0"/>
                    <a:pt x="33" y="0"/>
                    <a:pt x="42" y="5"/>
                  </a:cubicBezTo>
                  <a:cubicBezTo>
                    <a:pt x="52" y="9"/>
                    <a:pt x="62" y="14"/>
                    <a:pt x="70" y="20"/>
                  </a:cubicBezTo>
                  <a:cubicBezTo>
                    <a:pt x="83" y="29"/>
                    <a:pt x="96" y="39"/>
                    <a:pt x="108" y="49"/>
                  </a:cubicBezTo>
                  <a:cubicBezTo>
                    <a:pt x="115" y="55"/>
                    <a:pt x="118" y="62"/>
                    <a:pt x="118" y="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3" name="Freeform 33"/>
            <p:cNvSpPr>
              <a:spLocks/>
            </p:cNvSpPr>
            <p:nvPr/>
          </p:nvSpPr>
          <p:spPr bwMode="auto">
            <a:xfrm>
              <a:off x="12039600" y="1528762"/>
              <a:ext cx="288925" cy="207963"/>
            </a:xfrm>
            <a:custGeom>
              <a:avLst/>
              <a:gdLst>
                <a:gd name="T0" fmla="*/ 30 w 123"/>
                <a:gd name="T1" fmla="*/ 89 h 89"/>
                <a:gd name="T2" fmla="*/ 3 w 123"/>
                <a:gd name="T3" fmla="*/ 68 h 89"/>
                <a:gd name="T4" fmla="*/ 18 w 123"/>
                <a:gd name="T5" fmla="*/ 37 h 89"/>
                <a:gd name="T6" fmla="*/ 77 w 123"/>
                <a:gd name="T7" fmla="*/ 7 h 89"/>
                <a:gd name="T8" fmla="*/ 89 w 123"/>
                <a:gd name="T9" fmla="*/ 3 h 89"/>
                <a:gd name="T10" fmla="*/ 117 w 123"/>
                <a:gd name="T11" fmla="*/ 17 h 89"/>
                <a:gd name="T12" fmla="*/ 114 w 123"/>
                <a:gd name="T13" fmla="*/ 46 h 89"/>
                <a:gd name="T14" fmla="*/ 73 w 123"/>
                <a:gd name="T15" fmla="*/ 72 h 89"/>
                <a:gd name="T16" fmla="*/ 38 w 123"/>
                <a:gd name="T17" fmla="*/ 87 h 89"/>
                <a:gd name="T18" fmla="*/ 30 w 123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89">
                  <a:moveTo>
                    <a:pt x="30" y="89"/>
                  </a:moveTo>
                  <a:cubicBezTo>
                    <a:pt x="16" y="88"/>
                    <a:pt x="5" y="79"/>
                    <a:pt x="3" y="68"/>
                  </a:cubicBezTo>
                  <a:cubicBezTo>
                    <a:pt x="0" y="55"/>
                    <a:pt x="6" y="42"/>
                    <a:pt x="18" y="37"/>
                  </a:cubicBezTo>
                  <a:cubicBezTo>
                    <a:pt x="39" y="29"/>
                    <a:pt x="58" y="19"/>
                    <a:pt x="77" y="7"/>
                  </a:cubicBezTo>
                  <a:cubicBezTo>
                    <a:pt x="81" y="5"/>
                    <a:pt x="85" y="4"/>
                    <a:pt x="89" y="3"/>
                  </a:cubicBezTo>
                  <a:cubicBezTo>
                    <a:pt x="101" y="0"/>
                    <a:pt x="110" y="5"/>
                    <a:pt x="117" y="17"/>
                  </a:cubicBezTo>
                  <a:cubicBezTo>
                    <a:pt x="123" y="27"/>
                    <a:pt x="122" y="37"/>
                    <a:pt x="114" y="46"/>
                  </a:cubicBezTo>
                  <a:cubicBezTo>
                    <a:pt x="103" y="58"/>
                    <a:pt x="88" y="65"/>
                    <a:pt x="73" y="72"/>
                  </a:cubicBezTo>
                  <a:cubicBezTo>
                    <a:pt x="61" y="78"/>
                    <a:pt x="50" y="82"/>
                    <a:pt x="38" y="87"/>
                  </a:cubicBezTo>
                  <a:cubicBezTo>
                    <a:pt x="35" y="88"/>
                    <a:pt x="32" y="88"/>
                    <a:pt x="30" y="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4" name="Freeform 34"/>
            <p:cNvSpPr>
              <a:spLocks/>
            </p:cNvSpPr>
            <p:nvPr/>
          </p:nvSpPr>
          <p:spPr bwMode="auto">
            <a:xfrm>
              <a:off x="12171363" y="560387"/>
              <a:ext cx="134938" cy="136525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8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2" y="58"/>
                    <a:pt x="0" y="45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5" name="Freeform 35"/>
            <p:cNvSpPr>
              <a:spLocks/>
            </p:cNvSpPr>
            <p:nvPr/>
          </p:nvSpPr>
          <p:spPr bwMode="auto">
            <a:xfrm>
              <a:off x="10726738" y="1647825"/>
              <a:ext cx="138113" cy="136525"/>
            </a:xfrm>
            <a:custGeom>
              <a:avLst/>
              <a:gdLst>
                <a:gd name="T0" fmla="*/ 29 w 59"/>
                <a:gd name="T1" fmla="*/ 0 h 58"/>
                <a:gd name="T2" fmla="*/ 59 w 59"/>
                <a:gd name="T3" fmla="*/ 29 h 58"/>
                <a:gd name="T4" fmla="*/ 30 w 59"/>
                <a:gd name="T5" fmla="*/ 58 h 58"/>
                <a:gd name="T6" fmla="*/ 0 w 59"/>
                <a:gd name="T7" fmla="*/ 29 h 58"/>
                <a:gd name="T8" fmla="*/ 29 w 59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8">
                  <a:moveTo>
                    <a:pt x="29" y="0"/>
                  </a:moveTo>
                  <a:cubicBezTo>
                    <a:pt x="45" y="0"/>
                    <a:pt x="58" y="13"/>
                    <a:pt x="59" y="29"/>
                  </a:cubicBezTo>
                  <a:cubicBezTo>
                    <a:pt x="59" y="45"/>
                    <a:pt x="45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6" name="Freeform 36"/>
            <p:cNvSpPr>
              <a:spLocks/>
            </p:cNvSpPr>
            <p:nvPr/>
          </p:nvSpPr>
          <p:spPr bwMode="auto">
            <a:xfrm>
              <a:off x="10026650" y="441325"/>
              <a:ext cx="136525" cy="138113"/>
            </a:xfrm>
            <a:custGeom>
              <a:avLst/>
              <a:gdLst>
                <a:gd name="T0" fmla="*/ 0 w 58"/>
                <a:gd name="T1" fmla="*/ 29 h 59"/>
                <a:gd name="T2" fmla="*/ 28 w 58"/>
                <a:gd name="T3" fmla="*/ 1 h 59"/>
                <a:gd name="T4" fmla="*/ 58 w 58"/>
                <a:gd name="T5" fmla="*/ 30 h 59"/>
                <a:gd name="T6" fmla="*/ 29 w 58"/>
                <a:gd name="T7" fmla="*/ 59 h 59"/>
                <a:gd name="T8" fmla="*/ 0 w 58"/>
                <a:gd name="T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9">
                  <a:moveTo>
                    <a:pt x="0" y="29"/>
                  </a:moveTo>
                  <a:cubicBezTo>
                    <a:pt x="0" y="14"/>
                    <a:pt x="12" y="1"/>
                    <a:pt x="28" y="1"/>
                  </a:cubicBezTo>
                  <a:cubicBezTo>
                    <a:pt x="44" y="0"/>
                    <a:pt x="58" y="13"/>
                    <a:pt x="58" y="30"/>
                  </a:cubicBezTo>
                  <a:cubicBezTo>
                    <a:pt x="58" y="46"/>
                    <a:pt x="45" y="59"/>
                    <a:pt x="29" y="59"/>
                  </a:cubicBezTo>
                  <a:cubicBezTo>
                    <a:pt x="13" y="59"/>
                    <a:pt x="0" y="46"/>
                    <a:pt x="0" y="2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7" name="Freeform 37"/>
            <p:cNvSpPr>
              <a:spLocks/>
            </p:cNvSpPr>
            <p:nvPr/>
          </p:nvSpPr>
          <p:spPr bwMode="auto">
            <a:xfrm>
              <a:off x="11653838" y="946150"/>
              <a:ext cx="185738" cy="180975"/>
            </a:xfrm>
            <a:custGeom>
              <a:avLst/>
              <a:gdLst>
                <a:gd name="T0" fmla="*/ 43 w 79"/>
                <a:gd name="T1" fmla="*/ 0 h 77"/>
                <a:gd name="T2" fmla="*/ 51 w 79"/>
                <a:gd name="T3" fmla="*/ 21 h 77"/>
                <a:gd name="T4" fmla="*/ 57 w 79"/>
                <a:gd name="T5" fmla="*/ 27 h 77"/>
                <a:gd name="T6" fmla="*/ 79 w 79"/>
                <a:gd name="T7" fmla="*/ 33 h 77"/>
                <a:gd name="T8" fmla="*/ 63 w 79"/>
                <a:gd name="T9" fmla="*/ 45 h 77"/>
                <a:gd name="T10" fmla="*/ 57 w 79"/>
                <a:gd name="T11" fmla="*/ 57 h 77"/>
                <a:gd name="T12" fmla="*/ 59 w 79"/>
                <a:gd name="T13" fmla="*/ 77 h 77"/>
                <a:gd name="T14" fmla="*/ 40 w 79"/>
                <a:gd name="T15" fmla="*/ 64 h 77"/>
                <a:gd name="T16" fmla="*/ 31 w 79"/>
                <a:gd name="T17" fmla="*/ 63 h 77"/>
                <a:gd name="T18" fmla="*/ 10 w 79"/>
                <a:gd name="T19" fmla="*/ 71 h 77"/>
                <a:gd name="T20" fmla="*/ 17 w 79"/>
                <a:gd name="T21" fmla="*/ 50 h 77"/>
                <a:gd name="T22" fmla="*/ 15 w 79"/>
                <a:gd name="T23" fmla="*/ 42 h 77"/>
                <a:gd name="T24" fmla="*/ 0 w 79"/>
                <a:gd name="T25" fmla="*/ 23 h 77"/>
                <a:gd name="T26" fmla="*/ 23 w 79"/>
                <a:gd name="T27" fmla="*/ 23 h 77"/>
                <a:gd name="T28" fmla="*/ 30 w 79"/>
                <a:gd name="T29" fmla="*/ 19 h 77"/>
                <a:gd name="T30" fmla="*/ 43 w 79"/>
                <a:gd name="T3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77">
                  <a:moveTo>
                    <a:pt x="43" y="0"/>
                  </a:moveTo>
                  <a:cubicBezTo>
                    <a:pt x="46" y="8"/>
                    <a:pt x="48" y="15"/>
                    <a:pt x="51" y="21"/>
                  </a:cubicBezTo>
                  <a:cubicBezTo>
                    <a:pt x="52" y="24"/>
                    <a:pt x="55" y="26"/>
                    <a:pt x="57" y="27"/>
                  </a:cubicBezTo>
                  <a:cubicBezTo>
                    <a:pt x="64" y="29"/>
                    <a:pt x="71" y="31"/>
                    <a:pt x="79" y="33"/>
                  </a:cubicBezTo>
                  <a:cubicBezTo>
                    <a:pt x="73" y="37"/>
                    <a:pt x="68" y="41"/>
                    <a:pt x="63" y="45"/>
                  </a:cubicBezTo>
                  <a:cubicBezTo>
                    <a:pt x="58" y="48"/>
                    <a:pt x="57" y="52"/>
                    <a:pt x="57" y="57"/>
                  </a:cubicBezTo>
                  <a:cubicBezTo>
                    <a:pt x="58" y="63"/>
                    <a:pt x="58" y="70"/>
                    <a:pt x="59" y="77"/>
                  </a:cubicBezTo>
                  <a:cubicBezTo>
                    <a:pt x="52" y="72"/>
                    <a:pt x="46" y="68"/>
                    <a:pt x="40" y="64"/>
                  </a:cubicBezTo>
                  <a:cubicBezTo>
                    <a:pt x="37" y="62"/>
                    <a:pt x="34" y="62"/>
                    <a:pt x="31" y="63"/>
                  </a:cubicBezTo>
                  <a:cubicBezTo>
                    <a:pt x="25" y="66"/>
                    <a:pt x="18" y="68"/>
                    <a:pt x="10" y="71"/>
                  </a:cubicBezTo>
                  <a:cubicBezTo>
                    <a:pt x="13" y="64"/>
                    <a:pt x="15" y="57"/>
                    <a:pt x="17" y="50"/>
                  </a:cubicBezTo>
                  <a:cubicBezTo>
                    <a:pt x="17" y="47"/>
                    <a:pt x="17" y="44"/>
                    <a:pt x="15" y="42"/>
                  </a:cubicBezTo>
                  <a:cubicBezTo>
                    <a:pt x="11" y="36"/>
                    <a:pt x="6" y="30"/>
                    <a:pt x="0" y="23"/>
                  </a:cubicBezTo>
                  <a:cubicBezTo>
                    <a:pt x="9" y="23"/>
                    <a:pt x="16" y="24"/>
                    <a:pt x="23" y="23"/>
                  </a:cubicBezTo>
                  <a:cubicBezTo>
                    <a:pt x="26" y="23"/>
                    <a:pt x="29" y="21"/>
                    <a:pt x="30" y="19"/>
                  </a:cubicBezTo>
                  <a:cubicBezTo>
                    <a:pt x="35" y="13"/>
                    <a:pt x="38" y="7"/>
                    <a:pt x="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8" name="Freeform 38"/>
            <p:cNvSpPr>
              <a:spLocks/>
            </p:cNvSpPr>
            <p:nvPr/>
          </p:nvSpPr>
          <p:spPr bwMode="auto">
            <a:xfrm>
              <a:off x="11202988" y="1416050"/>
              <a:ext cx="112713" cy="114300"/>
            </a:xfrm>
            <a:custGeom>
              <a:avLst/>
              <a:gdLst>
                <a:gd name="T0" fmla="*/ 0 w 48"/>
                <a:gd name="T1" fmla="*/ 25 h 49"/>
                <a:gd name="T2" fmla="*/ 25 w 48"/>
                <a:gd name="T3" fmla="*/ 0 h 49"/>
                <a:gd name="T4" fmla="*/ 48 w 48"/>
                <a:gd name="T5" fmla="*/ 25 h 49"/>
                <a:gd name="T6" fmla="*/ 24 w 48"/>
                <a:gd name="T7" fmla="*/ 49 h 49"/>
                <a:gd name="T8" fmla="*/ 0 w 48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0" y="25"/>
                  </a:move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8" y="11"/>
                    <a:pt x="48" y="25"/>
                  </a:cubicBezTo>
                  <a:cubicBezTo>
                    <a:pt x="48" y="38"/>
                    <a:pt x="38" y="49"/>
                    <a:pt x="24" y="49"/>
                  </a:cubicBezTo>
                  <a:cubicBezTo>
                    <a:pt x="11" y="49"/>
                    <a:pt x="0" y="38"/>
                    <a:pt x="0" y="2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49" name="Freeform 39"/>
            <p:cNvSpPr>
              <a:spLocks/>
            </p:cNvSpPr>
            <p:nvPr/>
          </p:nvSpPr>
          <p:spPr bwMode="auto">
            <a:xfrm>
              <a:off x="10669588" y="-130175"/>
              <a:ext cx="150813" cy="150813"/>
            </a:xfrm>
            <a:custGeom>
              <a:avLst/>
              <a:gdLst>
                <a:gd name="T0" fmla="*/ 27 w 64"/>
                <a:gd name="T1" fmla="*/ 64 h 64"/>
                <a:gd name="T2" fmla="*/ 0 w 64"/>
                <a:gd name="T3" fmla="*/ 27 h 64"/>
                <a:gd name="T4" fmla="*/ 38 w 64"/>
                <a:gd name="T5" fmla="*/ 0 h 64"/>
                <a:gd name="T6" fmla="*/ 64 w 64"/>
                <a:gd name="T7" fmla="*/ 38 h 64"/>
                <a:gd name="T8" fmla="*/ 27 w 64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27" y="64"/>
                  </a:moveTo>
                  <a:cubicBezTo>
                    <a:pt x="23" y="48"/>
                    <a:pt x="16" y="35"/>
                    <a:pt x="0" y="27"/>
                  </a:cubicBezTo>
                  <a:cubicBezTo>
                    <a:pt x="17" y="23"/>
                    <a:pt x="29" y="15"/>
                    <a:pt x="38" y="0"/>
                  </a:cubicBezTo>
                  <a:cubicBezTo>
                    <a:pt x="41" y="17"/>
                    <a:pt x="49" y="29"/>
                    <a:pt x="64" y="38"/>
                  </a:cubicBezTo>
                  <a:cubicBezTo>
                    <a:pt x="48" y="41"/>
                    <a:pt x="35" y="49"/>
                    <a:pt x="27" y="6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  <p:pic>
        <p:nvPicPr>
          <p:cNvPr id="2251" name="Imagen 2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09" y="591805"/>
            <a:ext cx="393750" cy="506250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405" y="852825"/>
            <a:ext cx="202160" cy="259920"/>
          </a:xfrm>
          <a:prstGeom prst="rect">
            <a:avLst/>
          </a:prstGeom>
        </p:spPr>
      </p:pic>
      <p:pic>
        <p:nvPicPr>
          <p:cNvPr id="70" name="Imagen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339" y="4224129"/>
            <a:ext cx="110162" cy="141637"/>
          </a:xfrm>
          <a:prstGeom prst="rect">
            <a:avLst/>
          </a:prstGeom>
        </p:spPr>
      </p:pic>
      <p:pic>
        <p:nvPicPr>
          <p:cNvPr id="71" name="Imagen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49" y="4403324"/>
            <a:ext cx="110162" cy="141637"/>
          </a:xfrm>
          <a:prstGeom prst="rect">
            <a:avLst/>
          </a:prstGeom>
        </p:spPr>
      </p:pic>
      <p:pic>
        <p:nvPicPr>
          <p:cNvPr id="72" name="Imagen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45" y="1846968"/>
            <a:ext cx="393750" cy="506250"/>
          </a:xfrm>
          <a:prstGeom prst="rect">
            <a:avLst/>
          </a:prstGeom>
        </p:spPr>
      </p:pic>
      <p:pic>
        <p:nvPicPr>
          <p:cNvPr id="73" name="Imagen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56" y="450605"/>
            <a:ext cx="202160" cy="259920"/>
          </a:xfrm>
          <a:prstGeom prst="rect">
            <a:avLst/>
          </a:prstGeom>
        </p:spPr>
      </p:pic>
      <p:pic>
        <p:nvPicPr>
          <p:cNvPr id="74" name="Imagen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9" y="4473704"/>
            <a:ext cx="202160" cy="259920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701" y="2786495"/>
            <a:ext cx="202160" cy="259920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1" y="2616870"/>
            <a:ext cx="110162" cy="141637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49" y="839194"/>
            <a:ext cx="202160" cy="259920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79" y="4415001"/>
            <a:ext cx="202160" cy="259920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365" y="1052699"/>
            <a:ext cx="110162" cy="141637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288" y="559651"/>
            <a:ext cx="110162" cy="141637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D3B3543-C4F1-E80D-C99B-C6CE50EF2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68212"/>
              </p:ext>
            </p:extLst>
          </p:nvPr>
        </p:nvGraphicFramePr>
        <p:xfrm>
          <a:off x="-1328360" y="3097387"/>
          <a:ext cx="5977890" cy="1493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{7E7D391A-FED9-4B90-8CF5-C0E72D2F6404}</a:tableStyleId>
              </a:tblPr>
              <a:tblGrid>
                <a:gridCol w="5977890">
                  <a:extLst>
                    <a:ext uri="{9D8B030D-6E8A-4147-A177-3AD203B41FA5}">
                      <a16:colId xmlns:a16="http://schemas.microsoft.com/office/drawing/2014/main" val="1775229768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419" dirty="0">
                        <a:effectLst/>
                        <a:latin typeface="Concert One"/>
                      </a:endParaRPr>
                    </a:p>
                    <a:p>
                      <a:pPr algn="ctr">
                        <a:buNone/>
                      </a:pPr>
                      <a:r>
                        <a:rPr lang="es-419" sz="1400" b="1" dirty="0">
                          <a:effectLst/>
                          <a:latin typeface="Concert One"/>
                        </a:rPr>
                        <a:t>GRUPO 4:</a:t>
                      </a:r>
                      <a:endParaRPr lang="es-419">
                        <a:effectLst/>
                        <a:latin typeface="Concert One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1353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419" kern="1200" dirty="0">
                          <a:effectLst/>
                          <a:latin typeface="Concert One"/>
                          <a:ea typeface="+mn-ea"/>
                        </a:rPr>
                        <a:t>ALEJANDRO TACO </a:t>
                      </a:r>
                      <a:endParaRPr lang="es-419">
                        <a:effectLst/>
                        <a:latin typeface="Concert One"/>
                      </a:endParaRPr>
                    </a:p>
                    <a:p>
                      <a:pPr algn="ctr">
                        <a:buNone/>
                      </a:pPr>
                      <a:r>
                        <a:rPr lang="es-419" kern="1200" dirty="0">
                          <a:effectLst/>
                          <a:latin typeface="Concert One"/>
                          <a:ea typeface="+mn-ea"/>
                        </a:rPr>
                        <a:t>MARJORIE VALDIVIEZO </a:t>
                      </a:r>
                      <a:endParaRPr lang="es-419">
                        <a:effectLst/>
                        <a:latin typeface="Concert One"/>
                      </a:endParaRPr>
                    </a:p>
                    <a:p>
                      <a:pPr algn="ctr">
                        <a:buNone/>
                      </a:pPr>
                      <a:r>
                        <a:rPr lang="es-419" kern="1200" dirty="0">
                          <a:effectLst/>
                          <a:latin typeface="Concert One"/>
                          <a:ea typeface="+mn-ea"/>
                        </a:rPr>
                        <a:t>LIZBETH SANCHEZ </a:t>
                      </a:r>
                      <a:endParaRPr lang="es-419">
                        <a:effectLst/>
                        <a:latin typeface="Concert One"/>
                      </a:endParaRPr>
                    </a:p>
                    <a:p>
                      <a:pPr algn="ctr">
                        <a:buNone/>
                      </a:pPr>
                      <a:r>
                        <a:rPr lang="es-419" kern="1200" dirty="0">
                          <a:effectLst/>
                          <a:latin typeface="Concert One"/>
                          <a:ea typeface="+mn-ea"/>
                        </a:rPr>
                        <a:t>OÑA GABRIELA </a:t>
                      </a:r>
                      <a:endParaRPr lang="es-419">
                        <a:effectLst/>
                        <a:latin typeface="Concert One"/>
                      </a:endParaRPr>
                    </a:p>
                    <a:p>
                      <a:pPr algn="ctr">
                        <a:buNone/>
                      </a:pPr>
                      <a:r>
                        <a:rPr lang="es-419" kern="1200" dirty="0">
                          <a:effectLst/>
                          <a:latin typeface="Concert One"/>
                          <a:ea typeface="+mn-ea"/>
                        </a:rPr>
                        <a:t>CARLOSAMA JOSHUA</a:t>
                      </a:r>
                      <a:endParaRPr lang="es-419">
                        <a:effectLst/>
                        <a:latin typeface="Concert One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80674"/>
                  </a:ext>
                </a:extLst>
              </a:tr>
            </a:tbl>
          </a:graphicData>
        </a:graphic>
      </p:graphicFrame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5528D96D-A19E-4376-4659-A2CD32B2F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939" y="2782019"/>
            <a:ext cx="4661859" cy="20811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>
          <a:extLst>
            <a:ext uri="{FF2B5EF4-FFF2-40B4-BE49-F238E27FC236}">
              <a16:creationId xmlns:a16="http://schemas.microsoft.com/office/drawing/2014/main" id="{4C9F5874-8898-38C0-6FCB-FF81167B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30">
            <a:extLst>
              <a:ext uri="{FF2B5EF4-FFF2-40B4-BE49-F238E27FC236}">
                <a16:creationId xmlns:a16="http://schemas.microsoft.com/office/drawing/2014/main" id="{44DAC128-EA94-430D-4199-83CD509144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084" y="1127050"/>
            <a:ext cx="1841100" cy="498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Validar número</a:t>
            </a:r>
          </a:p>
        </p:txBody>
      </p:sp>
      <p:sp>
        <p:nvSpPr>
          <p:cNvPr id="2291" name="Google Shape;2291;p30">
            <a:extLst>
              <a:ext uri="{FF2B5EF4-FFF2-40B4-BE49-F238E27FC236}">
                <a16:creationId xmlns:a16="http://schemas.microsoft.com/office/drawing/2014/main" id="{F4745E3B-6B3E-7D75-302A-440EFD9F4F3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37672" y="2349117"/>
            <a:ext cx="3925394" cy="1320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>
                <a:solidFill>
                  <a:srgbClr val="000000"/>
                </a:solidFill>
              </a:rPr>
              <a:t>Esta función valida el teléfono mientras el usuario escribe, permitiendo solo números y máximo 10 dígitos.</a:t>
            </a:r>
            <a:endParaRPr lang="es-ES"/>
          </a:p>
        </p:txBody>
      </p:sp>
      <p:sp>
        <p:nvSpPr>
          <p:cNvPr id="2295" name="Google Shape;2295;p30">
            <a:extLst>
              <a:ext uri="{FF2B5EF4-FFF2-40B4-BE49-F238E27FC236}">
                <a16:creationId xmlns:a16="http://schemas.microsoft.com/office/drawing/2014/main" id="{708647CE-6443-131D-359D-FD58411B65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6930" y="3823086"/>
            <a:ext cx="4181323" cy="734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Esta función lee el archivo, busca el último ID y genera uno nuevo automáticamente sin repetirlo.</a:t>
            </a:r>
          </a:p>
        </p:txBody>
      </p:sp>
      <p:sp>
        <p:nvSpPr>
          <p:cNvPr id="2301" name="Google Shape;2301;p30">
            <a:extLst>
              <a:ext uri="{FF2B5EF4-FFF2-40B4-BE49-F238E27FC236}">
                <a16:creationId xmlns:a16="http://schemas.microsoft.com/office/drawing/2014/main" id="{917A740E-6C17-0742-EB94-2D6F021C3B8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-254912" y="2601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000000"/>
                </a:solidFill>
              </a:rPr>
              <a:t>Agregar</a:t>
            </a:r>
            <a:endParaRPr lang="es-ES" err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71D8EA0-30BF-C1BF-8ED1-A2B653DA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19" y="266163"/>
            <a:ext cx="922500" cy="9112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93579F9-BE48-268F-9FD1-A84DB498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2" y="269086"/>
            <a:ext cx="922500" cy="911250"/>
          </a:xfrm>
          <a:prstGeom prst="rect">
            <a:avLst/>
          </a:prstGeom>
        </p:spPr>
      </p:pic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C94F24E2-B775-F9A9-C7B4-145903B9F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0" y="1624853"/>
            <a:ext cx="3914775" cy="952500"/>
          </a:xfrm>
          <a:prstGeom prst="rect">
            <a:avLst/>
          </a:prstGeom>
        </p:spPr>
      </p:pic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3D7BFC3F-8E59-DCAE-590B-5AFF5BD3C4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706" r="-253" b="-74"/>
          <a:stretch>
            <a:fillRect/>
          </a:stretch>
        </p:blipFill>
        <p:spPr>
          <a:xfrm>
            <a:off x="4925150" y="821624"/>
            <a:ext cx="3344647" cy="27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5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103E2-7FCC-F035-BB99-5C7EDDAD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1429" y="44711"/>
            <a:ext cx="5078400" cy="2529300"/>
          </a:xfrm>
        </p:spPr>
        <p:txBody>
          <a:bodyPr/>
          <a:lstStyle/>
          <a:p>
            <a:r>
              <a:rPr lang="es-ES"/>
              <a:t>hhj</a:t>
            </a:r>
          </a:p>
        </p:txBody>
      </p:sp>
      <p:sp>
        <p:nvSpPr>
          <p:cNvPr id="4" name="Google Shape;2291;p30">
            <a:extLst>
              <a:ext uri="{FF2B5EF4-FFF2-40B4-BE49-F238E27FC236}">
                <a16:creationId xmlns:a16="http://schemas.microsoft.com/office/drawing/2014/main" id="{F7FECCDD-FB85-2947-8F78-F5C2C672C0FF}"/>
              </a:ext>
            </a:extLst>
          </p:cNvPr>
          <p:cNvSpPr txBox="1">
            <a:spLocks/>
          </p:cNvSpPr>
          <p:nvPr/>
        </p:nvSpPr>
        <p:spPr>
          <a:xfrm>
            <a:off x="3995297" y="1038029"/>
            <a:ext cx="3925394" cy="1320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StringVar para guardar los datos ingresados por el usuario.</a:t>
            </a:r>
            <a:endParaRPr lang="es-ES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01A79FBF-25DC-DFBE-989A-FDD761CA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1" y="1027300"/>
            <a:ext cx="3600450" cy="132397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791FCD3-F3CC-9613-786A-B7682019AB37}"/>
              </a:ext>
            </a:extLst>
          </p:cNvPr>
          <p:cNvSpPr txBox="1"/>
          <p:nvPr/>
        </p:nvSpPr>
        <p:spPr>
          <a:xfrm>
            <a:off x="174105" y="-541"/>
            <a:ext cx="360217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>
              <a:buSzPts val="2500"/>
            </a:pPr>
            <a:r>
              <a:rPr lang="es-ES" sz="2200">
                <a:solidFill>
                  <a:schemeClr val="bg2">
                    <a:lumMod val="60000"/>
                    <a:lumOff val="40000"/>
                  </a:schemeClr>
                </a:solidFill>
                <a:latin typeface="Concert One"/>
                <a:sym typeface="Concert One"/>
              </a:rPr>
              <a:t>Dentro de la clase SistemaComunitario:</a:t>
            </a:r>
            <a:endParaRPr lang="es-ES" sz="2200">
              <a:solidFill>
                <a:schemeClr val="bg2">
                  <a:lumMod val="60000"/>
                  <a:lumOff val="40000"/>
                </a:schemeClr>
              </a:solidFill>
              <a:latin typeface="Concert One"/>
            </a:endParaRP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09A3E564-CDE7-631E-85D6-181886BB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58" y="2710254"/>
            <a:ext cx="6202602" cy="2181225"/>
          </a:xfrm>
          <a:prstGeom prst="rect">
            <a:avLst/>
          </a:prstGeom>
        </p:spPr>
      </p:pic>
      <p:sp>
        <p:nvSpPr>
          <p:cNvPr id="6" name="Google Shape;2291;p30">
            <a:extLst>
              <a:ext uri="{FF2B5EF4-FFF2-40B4-BE49-F238E27FC236}">
                <a16:creationId xmlns:a16="http://schemas.microsoft.com/office/drawing/2014/main" id="{C2F03472-8397-E451-16A2-5D6E1DD70443}"/>
              </a:ext>
            </a:extLst>
          </p:cNvPr>
          <p:cNvSpPr txBox="1">
            <a:spLocks/>
          </p:cNvSpPr>
          <p:nvPr/>
        </p:nvSpPr>
        <p:spPr>
          <a:xfrm>
            <a:off x="6602275" y="2306289"/>
            <a:ext cx="2422272" cy="2839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Este código </a:t>
            </a:r>
            <a:r>
              <a:rPr lang="en" err="1"/>
              <a:t>organiza</a:t>
            </a:r>
            <a:r>
              <a:rPr lang="en"/>
              <a:t> </a:t>
            </a:r>
            <a:r>
              <a:rPr lang="en" err="1"/>
              <a:t>los</a:t>
            </a:r>
            <a:r>
              <a:rPr lang="en"/>
              <a:t> </a:t>
            </a:r>
            <a:r>
              <a:rPr lang="en" err="1"/>
              <a:t>elementos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un </a:t>
            </a:r>
            <a:r>
              <a:rPr lang="en" err="1"/>
              <a:t>contenedor</a:t>
            </a:r>
            <a:r>
              <a:rPr lang="en"/>
              <a:t>, luego </a:t>
            </a:r>
            <a:r>
              <a:rPr lang="en" err="1"/>
              <a:t>muestra</a:t>
            </a:r>
            <a:r>
              <a:rPr lang="en"/>
              <a:t> </a:t>
            </a:r>
            <a:r>
              <a:rPr lang="en" err="1"/>
              <a:t>una</a:t>
            </a:r>
            <a:r>
              <a:rPr lang="en"/>
              <a:t> </a:t>
            </a:r>
            <a:r>
              <a:rPr lang="en" err="1"/>
              <a:t>etiqueta</a:t>
            </a:r>
            <a:r>
              <a:rPr lang="en"/>
              <a:t> con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texto</a:t>
            </a:r>
            <a:r>
              <a:rPr lang="en"/>
              <a:t> ‘</a:t>
            </a:r>
            <a:r>
              <a:rPr lang="en" err="1"/>
              <a:t>Ingrese</a:t>
            </a:r>
            <a:r>
              <a:rPr lang="en"/>
              <a:t> Nombre’ y </a:t>
            </a:r>
            <a:r>
              <a:rPr lang="en" err="1"/>
              <a:t>después</a:t>
            </a:r>
            <a:r>
              <a:rPr lang="en"/>
              <a:t> </a:t>
            </a:r>
            <a:r>
              <a:rPr lang="en" err="1"/>
              <a:t>crea</a:t>
            </a:r>
            <a:r>
              <a:rPr lang="en"/>
              <a:t> </a:t>
            </a:r>
            <a:r>
              <a:rPr lang="en" err="1"/>
              <a:t>una</a:t>
            </a:r>
            <a:r>
              <a:rPr lang="en"/>
              <a:t> </a:t>
            </a:r>
            <a:r>
              <a:rPr lang="en" err="1"/>
              <a:t>caja</a:t>
            </a:r>
            <a:r>
              <a:rPr lang="en"/>
              <a:t> para </a:t>
            </a:r>
            <a:r>
              <a:rPr lang="en" err="1"/>
              <a:t>escribir</a:t>
            </a:r>
            <a:r>
              <a:rPr lang="en"/>
              <a:t> y </a:t>
            </a:r>
            <a:r>
              <a:rPr lang="en" err="1"/>
              <a:t>valida</a:t>
            </a:r>
            <a:r>
              <a:rPr lang="en"/>
              <a:t> </a:t>
            </a:r>
            <a:r>
              <a:rPr lang="en" err="1"/>
              <a:t>los</a:t>
            </a:r>
            <a:r>
              <a:rPr lang="en"/>
              <a:t> </a:t>
            </a:r>
            <a:r>
              <a:rPr lang="en" err="1"/>
              <a:t>datos</a:t>
            </a:r>
            <a:r>
              <a:rPr lang="en"/>
              <a:t> </a:t>
            </a:r>
            <a:r>
              <a:rPr lang="en" err="1"/>
              <a:t>mientras</a:t>
            </a:r>
            <a:r>
              <a:rPr lang="en"/>
              <a:t> se </a:t>
            </a:r>
            <a:r>
              <a:rPr lang="en" err="1"/>
              <a:t>escriben</a:t>
            </a:r>
            <a:r>
              <a:rPr lang="en"/>
              <a:t> para </a:t>
            </a:r>
            <a:r>
              <a:rPr lang="en" err="1"/>
              <a:t>evitar</a:t>
            </a:r>
            <a:r>
              <a:rPr lang="en"/>
              <a:t> </a:t>
            </a:r>
            <a:r>
              <a:rPr lang="en" err="1"/>
              <a:t>errores</a:t>
            </a:r>
            <a:r>
              <a:rPr lang="e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802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3EEAEB0D-33AC-77AD-C8D5-052DF740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42" b="33"/>
          <a:stretch>
            <a:fillRect/>
          </a:stretch>
        </p:blipFill>
        <p:spPr>
          <a:xfrm>
            <a:off x="337942" y="355165"/>
            <a:ext cx="5524500" cy="2209800"/>
          </a:xfrm>
          <a:prstGeom prst="rect">
            <a:avLst/>
          </a:prstGeom>
        </p:spPr>
      </p:pic>
      <p:sp>
        <p:nvSpPr>
          <p:cNvPr id="7" name="Google Shape;2291;p30">
            <a:extLst>
              <a:ext uri="{FF2B5EF4-FFF2-40B4-BE49-F238E27FC236}">
                <a16:creationId xmlns:a16="http://schemas.microsoft.com/office/drawing/2014/main" id="{4BA960E3-C73E-740C-0808-4D933E6AD12A}"/>
              </a:ext>
            </a:extLst>
          </p:cNvPr>
          <p:cNvSpPr txBox="1">
            <a:spLocks/>
          </p:cNvSpPr>
          <p:nvPr/>
        </p:nvSpPr>
        <p:spPr>
          <a:xfrm>
            <a:off x="6022371" y="62311"/>
            <a:ext cx="2422272" cy="2839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Crea </a:t>
            </a:r>
            <a:r>
              <a:rPr lang="en" err="1"/>
              <a:t>una</a:t>
            </a:r>
            <a:r>
              <a:rPr lang="en"/>
              <a:t> </a:t>
            </a:r>
            <a:r>
              <a:rPr lang="en" err="1"/>
              <a:t>lista</a:t>
            </a:r>
            <a:r>
              <a:rPr lang="en"/>
              <a:t> </a:t>
            </a:r>
            <a:r>
              <a:rPr lang="en" err="1"/>
              <a:t>desplegable</a:t>
            </a:r>
            <a:r>
              <a:rPr lang="en"/>
              <a:t> con las </a:t>
            </a:r>
            <a:r>
              <a:rPr lang="en" err="1"/>
              <a:t>actividades</a:t>
            </a:r>
            <a:r>
              <a:rPr lang="en"/>
              <a:t>. El </a:t>
            </a:r>
            <a:r>
              <a:rPr lang="en" err="1"/>
              <a:t>usuario</a:t>
            </a:r>
            <a:r>
              <a:rPr lang="en"/>
              <a:t> solo </a:t>
            </a:r>
            <a:r>
              <a:rPr lang="en" err="1"/>
              <a:t>puede</a:t>
            </a:r>
            <a:r>
              <a:rPr lang="en"/>
              <a:t> </a:t>
            </a:r>
            <a:r>
              <a:rPr lang="en" err="1"/>
              <a:t>escoger</a:t>
            </a:r>
            <a:r>
              <a:rPr lang="en"/>
              <a:t> </a:t>
            </a:r>
            <a:r>
              <a:rPr lang="en" err="1"/>
              <a:t>una</a:t>
            </a:r>
            <a:r>
              <a:rPr lang="en"/>
              <a:t> </a:t>
            </a:r>
            <a:r>
              <a:rPr lang="en" err="1"/>
              <a:t>opción</a:t>
            </a:r>
            <a:r>
              <a:rPr lang="en"/>
              <a:t> </a:t>
            </a:r>
            <a:r>
              <a:rPr lang="en" err="1"/>
              <a:t>válida</a:t>
            </a:r>
            <a:r>
              <a:rPr lang="en"/>
              <a:t> y se </a:t>
            </a:r>
            <a:r>
              <a:rPr lang="en" err="1"/>
              <a:t>guarda</a:t>
            </a:r>
            <a:r>
              <a:rPr lang="en"/>
              <a:t> </a:t>
            </a:r>
            <a:r>
              <a:rPr lang="en" err="1"/>
              <a:t>automáticamente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sistema</a:t>
            </a:r>
            <a:r>
              <a:rPr lang="en"/>
              <a:t>.</a:t>
            </a:r>
            <a:endParaRPr lang="es-ES"/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E70FEC38-C66A-4CAB-7250-03651C35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4" y="2905125"/>
            <a:ext cx="5793442" cy="1644463"/>
          </a:xfrm>
          <a:prstGeom prst="rect">
            <a:avLst/>
          </a:prstGeom>
        </p:spPr>
      </p:pic>
      <p:sp>
        <p:nvSpPr>
          <p:cNvPr id="9" name="Google Shape;2291;p30">
            <a:extLst>
              <a:ext uri="{FF2B5EF4-FFF2-40B4-BE49-F238E27FC236}">
                <a16:creationId xmlns:a16="http://schemas.microsoft.com/office/drawing/2014/main" id="{D51C1FE8-97DB-CD83-4848-AF31278D159D}"/>
              </a:ext>
            </a:extLst>
          </p:cNvPr>
          <p:cNvSpPr txBox="1">
            <a:spLocks/>
          </p:cNvSpPr>
          <p:nvPr/>
        </p:nvSpPr>
        <p:spPr>
          <a:xfrm>
            <a:off x="6232481" y="2306289"/>
            <a:ext cx="2422272" cy="2839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Crea un </a:t>
            </a:r>
            <a:r>
              <a:rPr lang="en" err="1"/>
              <a:t>contenedor</a:t>
            </a:r>
            <a:r>
              <a:rPr lang="en"/>
              <a:t> para </a:t>
            </a:r>
            <a:r>
              <a:rPr lang="en" err="1"/>
              <a:t>los</a:t>
            </a:r>
            <a:r>
              <a:rPr lang="en"/>
              <a:t> </a:t>
            </a:r>
            <a:r>
              <a:rPr lang="en" err="1"/>
              <a:t>botones</a:t>
            </a:r>
            <a:r>
              <a:rPr lang="en"/>
              <a:t> Registrar y </a:t>
            </a:r>
            <a:r>
              <a:rPr lang="en" err="1"/>
              <a:t>Limpiar</a:t>
            </a:r>
            <a:r>
              <a:rPr lang="en"/>
              <a:t>. El </a:t>
            </a:r>
            <a:r>
              <a:rPr lang="en" err="1"/>
              <a:t>botón</a:t>
            </a:r>
            <a:r>
              <a:rPr lang="en"/>
              <a:t> Registrar </a:t>
            </a:r>
            <a:r>
              <a:rPr lang="en" err="1"/>
              <a:t>guarda</a:t>
            </a:r>
            <a:r>
              <a:rPr lang="en"/>
              <a:t> </a:t>
            </a:r>
            <a:r>
              <a:rPr lang="en" err="1"/>
              <a:t>los</a:t>
            </a:r>
            <a:r>
              <a:rPr lang="en"/>
              <a:t> </a:t>
            </a:r>
            <a:r>
              <a:rPr lang="en" err="1"/>
              <a:t>datos</a:t>
            </a:r>
            <a:r>
              <a:rPr lang="en"/>
              <a:t> y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botón</a:t>
            </a:r>
            <a:r>
              <a:rPr lang="en"/>
              <a:t> </a:t>
            </a:r>
            <a:r>
              <a:rPr lang="en" err="1"/>
              <a:t>Limpiar</a:t>
            </a:r>
            <a:r>
              <a:rPr lang="en"/>
              <a:t> borra </a:t>
            </a:r>
            <a:r>
              <a:rPr lang="en" err="1"/>
              <a:t>los</a:t>
            </a:r>
            <a:r>
              <a:rPr lang="en"/>
              <a:t> campos.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78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8EE45-3E5C-9774-2183-9ABEFBF1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D8E9A-5F14-5167-150D-0CED47E0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1429" y="44711"/>
            <a:ext cx="5078400" cy="2529300"/>
          </a:xfrm>
        </p:spPr>
        <p:txBody>
          <a:bodyPr/>
          <a:lstStyle/>
          <a:p>
            <a:r>
              <a:rPr lang="es-ES"/>
              <a:t>hhj</a:t>
            </a:r>
          </a:p>
        </p:txBody>
      </p:sp>
      <p:sp>
        <p:nvSpPr>
          <p:cNvPr id="6" name="Google Shape;2291;p30">
            <a:extLst>
              <a:ext uri="{FF2B5EF4-FFF2-40B4-BE49-F238E27FC236}">
                <a16:creationId xmlns:a16="http://schemas.microsoft.com/office/drawing/2014/main" id="{A187087C-B5FC-B3FE-5F09-CC847FD0F4B6}"/>
              </a:ext>
            </a:extLst>
          </p:cNvPr>
          <p:cNvSpPr txBox="1">
            <a:spLocks/>
          </p:cNvSpPr>
          <p:nvPr/>
        </p:nvSpPr>
        <p:spPr>
          <a:xfrm>
            <a:off x="693974" y="2785341"/>
            <a:ext cx="8263337" cy="2839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Crea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espacio</a:t>
            </a:r>
            <a:r>
              <a:rPr lang="en"/>
              <a:t> </a:t>
            </a:r>
            <a:r>
              <a:rPr lang="en" err="1"/>
              <a:t>donde</a:t>
            </a:r>
            <a:r>
              <a:rPr lang="en"/>
              <a:t> se </a:t>
            </a:r>
            <a:r>
              <a:rPr lang="en" err="1"/>
              <a:t>muestra</a:t>
            </a:r>
            <a:r>
              <a:rPr lang="en"/>
              <a:t> la </a:t>
            </a:r>
            <a:r>
              <a:rPr lang="en" err="1"/>
              <a:t>tabla</a:t>
            </a:r>
            <a:r>
              <a:rPr lang="en"/>
              <a:t> de </a:t>
            </a:r>
            <a:r>
              <a:rPr lang="en" err="1"/>
              <a:t>usuarios</a:t>
            </a:r>
            <a:r>
              <a:rPr lang="en"/>
              <a:t>. Primero </a:t>
            </a:r>
            <a:r>
              <a:rPr lang="en" err="1"/>
              <a:t>agrega</a:t>
            </a:r>
            <a:r>
              <a:rPr lang="en"/>
              <a:t> un </a:t>
            </a:r>
            <a:r>
              <a:rPr lang="en" err="1"/>
              <a:t>marco</a:t>
            </a:r>
            <a:r>
              <a:rPr lang="en"/>
              <a:t> con </a:t>
            </a:r>
            <a:r>
              <a:rPr lang="en" err="1"/>
              <a:t>borde</a:t>
            </a:r>
            <a:r>
              <a:rPr lang="en"/>
              <a:t> y lo ubica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una</a:t>
            </a:r>
            <a:r>
              <a:rPr lang="en"/>
              <a:t> </a:t>
            </a:r>
            <a:r>
              <a:rPr lang="en" err="1"/>
              <a:t>posición</a:t>
            </a:r>
            <a:r>
              <a:rPr lang="en"/>
              <a:t> </a:t>
            </a:r>
            <a:r>
              <a:rPr lang="en" err="1"/>
              <a:t>fija</a:t>
            </a:r>
            <a:r>
              <a:rPr lang="en"/>
              <a:t>. Luego </a:t>
            </a:r>
            <a:r>
              <a:rPr lang="en" err="1"/>
              <a:t>crea</a:t>
            </a:r>
            <a:r>
              <a:rPr lang="en"/>
              <a:t> la </a:t>
            </a:r>
            <a:r>
              <a:rPr lang="en" err="1"/>
              <a:t>tabla</a:t>
            </a:r>
            <a:r>
              <a:rPr lang="en"/>
              <a:t> con sus columnas y </a:t>
            </a:r>
            <a:r>
              <a:rPr lang="en" err="1"/>
              <a:t>encabezados</a:t>
            </a:r>
            <a:r>
              <a:rPr lang="en"/>
              <a:t> para </a:t>
            </a:r>
            <a:r>
              <a:rPr lang="en" err="1"/>
              <a:t>organizar</a:t>
            </a:r>
            <a:r>
              <a:rPr lang="en"/>
              <a:t> la </a:t>
            </a:r>
            <a:r>
              <a:rPr lang="en" err="1"/>
              <a:t>información</a:t>
            </a:r>
            <a:r>
              <a:rPr lang="en"/>
              <a:t>. </a:t>
            </a:r>
            <a:r>
              <a:rPr lang="en" err="1"/>
              <a:t>Después</a:t>
            </a:r>
            <a:r>
              <a:rPr lang="en"/>
              <a:t> </a:t>
            </a:r>
            <a:r>
              <a:rPr lang="en" err="1"/>
              <a:t>ajusto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tamaño</a:t>
            </a:r>
            <a:r>
              <a:rPr lang="en"/>
              <a:t> y </a:t>
            </a:r>
            <a:r>
              <a:rPr lang="en" err="1"/>
              <a:t>alineación</a:t>
            </a:r>
            <a:r>
              <a:rPr lang="en"/>
              <a:t> de </a:t>
            </a:r>
            <a:r>
              <a:rPr lang="en" err="1"/>
              <a:t>cada</a:t>
            </a:r>
            <a:r>
              <a:rPr lang="en"/>
              <a:t> columna y cargo </a:t>
            </a:r>
            <a:r>
              <a:rPr lang="en" err="1"/>
              <a:t>los</a:t>
            </a:r>
            <a:r>
              <a:rPr lang="en"/>
              <a:t> </a:t>
            </a:r>
            <a:r>
              <a:rPr lang="en" err="1"/>
              <a:t>datos</a:t>
            </a:r>
            <a:r>
              <a:rPr lang="en"/>
              <a:t> </a:t>
            </a:r>
            <a:r>
              <a:rPr lang="en" err="1"/>
              <a:t>desde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archivo</a:t>
            </a:r>
            <a:r>
              <a:rPr lang="en"/>
              <a:t>. </a:t>
            </a:r>
            <a:r>
              <a:rPr lang="en" err="1"/>
              <a:t>Finalmente</a:t>
            </a:r>
            <a:r>
              <a:rPr lang="en"/>
              <a:t>, </a:t>
            </a:r>
            <a:r>
              <a:rPr lang="en" err="1"/>
              <a:t>agrego</a:t>
            </a:r>
            <a:r>
              <a:rPr lang="en"/>
              <a:t> un </a:t>
            </a:r>
            <a:r>
              <a:rPr lang="en" err="1"/>
              <a:t>botón</a:t>
            </a:r>
            <a:r>
              <a:rPr lang="en"/>
              <a:t> para </a:t>
            </a:r>
            <a:r>
              <a:rPr lang="en" err="1"/>
              <a:t>cerrar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programa</a:t>
            </a:r>
            <a:r>
              <a:rPr lang="en"/>
              <a:t>.</a:t>
            </a:r>
            <a:endParaRPr lang="es-ES"/>
          </a:p>
        </p:txBody>
      </p: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4728943E-4FC1-506B-E136-DABAB5E6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" y="188819"/>
            <a:ext cx="8364631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3328C-540B-2873-D5A3-E8B6F6330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FF85B-8A18-B512-6390-1DDB9FEF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1429" y="44711"/>
            <a:ext cx="5078400" cy="2529300"/>
          </a:xfrm>
        </p:spPr>
        <p:txBody>
          <a:bodyPr/>
          <a:lstStyle/>
          <a:p>
            <a:r>
              <a:rPr lang="es-ES"/>
              <a:t>hhj</a:t>
            </a:r>
          </a:p>
        </p:txBody>
      </p:sp>
      <p:sp>
        <p:nvSpPr>
          <p:cNvPr id="6" name="Google Shape;2291;p30">
            <a:extLst>
              <a:ext uri="{FF2B5EF4-FFF2-40B4-BE49-F238E27FC236}">
                <a16:creationId xmlns:a16="http://schemas.microsoft.com/office/drawing/2014/main" id="{9C3BCA82-6D3A-E248-4692-866BBE244AB2}"/>
              </a:ext>
            </a:extLst>
          </p:cNvPr>
          <p:cNvSpPr txBox="1">
            <a:spLocks/>
          </p:cNvSpPr>
          <p:nvPr/>
        </p:nvSpPr>
        <p:spPr>
          <a:xfrm>
            <a:off x="6703129" y="1289356"/>
            <a:ext cx="1918006" cy="2839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Esta </a:t>
            </a:r>
            <a:r>
              <a:rPr lang="en" err="1"/>
              <a:t>función</a:t>
            </a:r>
            <a:r>
              <a:rPr lang="en"/>
              <a:t> </a:t>
            </a:r>
            <a:r>
              <a:rPr lang="en" err="1"/>
              <a:t>recoge</a:t>
            </a:r>
            <a:r>
              <a:rPr lang="en"/>
              <a:t> </a:t>
            </a:r>
            <a:r>
              <a:rPr lang="en" err="1"/>
              <a:t>los</a:t>
            </a:r>
            <a:r>
              <a:rPr lang="en"/>
              <a:t> </a:t>
            </a:r>
            <a:r>
              <a:rPr lang="en" err="1"/>
              <a:t>datos</a:t>
            </a:r>
            <a:r>
              <a:rPr lang="en"/>
              <a:t>, </a:t>
            </a:r>
            <a:r>
              <a:rPr lang="en" err="1"/>
              <a:t>verifica</a:t>
            </a:r>
            <a:r>
              <a:rPr lang="en"/>
              <a:t> </a:t>
            </a:r>
            <a:r>
              <a:rPr lang="en" err="1"/>
              <a:t>que</a:t>
            </a:r>
            <a:r>
              <a:rPr lang="en"/>
              <a:t> </a:t>
            </a:r>
            <a:r>
              <a:rPr lang="en" err="1"/>
              <a:t>estén</a:t>
            </a:r>
            <a:r>
              <a:rPr lang="en"/>
              <a:t> </a:t>
            </a:r>
            <a:r>
              <a:rPr lang="en" err="1"/>
              <a:t>completos</a:t>
            </a:r>
            <a:r>
              <a:rPr lang="en"/>
              <a:t> y </a:t>
            </a:r>
            <a:r>
              <a:rPr lang="en" err="1"/>
              <a:t>correctos</a:t>
            </a:r>
            <a:r>
              <a:rPr lang="en"/>
              <a:t>, </a:t>
            </a:r>
            <a:r>
              <a:rPr lang="en" err="1"/>
              <a:t>valida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teléfono</a:t>
            </a:r>
            <a:r>
              <a:rPr lang="en"/>
              <a:t>, </a:t>
            </a:r>
            <a:r>
              <a:rPr lang="en" err="1"/>
              <a:t>crea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archivo</a:t>
            </a:r>
            <a:r>
              <a:rPr lang="en"/>
              <a:t> </a:t>
            </a:r>
            <a:r>
              <a:rPr lang="en" err="1"/>
              <a:t>si</a:t>
            </a:r>
            <a:r>
              <a:rPr lang="en"/>
              <a:t> no </a:t>
            </a:r>
            <a:r>
              <a:rPr lang="en" err="1"/>
              <a:t>existe</a:t>
            </a:r>
            <a:r>
              <a:rPr lang="en"/>
              <a:t>, genera un ID </a:t>
            </a:r>
            <a:r>
              <a:rPr lang="en" err="1"/>
              <a:t>automático</a:t>
            </a:r>
            <a:r>
              <a:rPr lang="en"/>
              <a:t>, </a:t>
            </a:r>
            <a:r>
              <a:rPr lang="en" err="1"/>
              <a:t>guarda</a:t>
            </a:r>
            <a:r>
              <a:rPr lang="en"/>
              <a:t> la </a:t>
            </a:r>
            <a:r>
              <a:rPr lang="en" err="1"/>
              <a:t>información</a:t>
            </a:r>
            <a:r>
              <a:rPr lang="en"/>
              <a:t>, </a:t>
            </a:r>
            <a:r>
              <a:rPr lang="en" err="1"/>
              <a:t>actualiza</a:t>
            </a:r>
            <a:r>
              <a:rPr lang="en"/>
              <a:t> la </a:t>
            </a:r>
            <a:r>
              <a:rPr lang="en" err="1"/>
              <a:t>tabla</a:t>
            </a:r>
            <a:r>
              <a:rPr lang="en"/>
              <a:t> y </a:t>
            </a:r>
            <a:r>
              <a:rPr lang="en" err="1"/>
              <a:t>limpia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formulario</a:t>
            </a:r>
            <a:r>
              <a:rPr lang="en"/>
              <a:t>.</a:t>
            </a:r>
            <a:endParaRPr lang="es-ES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7A2F489F-3D7D-8104-B0A7-41B7277F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739588"/>
            <a:ext cx="2943225" cy="1143000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9895136B-4167-E6C5-24CE-351218B0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1" y="1970379"/>
            <a:ext cx="5488081" cy="28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5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855B0-CA5B-F336-68D8-672C4B39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1D407-59E7-3686-AFBE-A500FECE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1429" y="44711"/>
            <a:ext cx="5078400" cy="2529300"/>
          </a:xfrm>
        </p:spPr>
        <p:txBody>
          <a:bodyPr/>
          <a:lstStyle/>
          <a:p>
            <a:r>
              <a:rPr lang="es-ES"/>
              <a:t>hhj</a:t>
            </a:r>
          </a:p>
        </p:txBody>
      </p:sp>
      <p:sp>
        <p:nvSpPr>
          <p:cNvPr id="6" name="Google Shape;2291;p30">
            <a:extLst>
              <a:ext uri="{FF2B5EF4-FFF2-40B4-BE49-F238E27FC236}">
                <a16:creationId xmlns:a16="http://schemas.microsoft.com/office/drawing/2014/main" id="{CF19AE1B-F41E-7C6F-6F1F-D0DDD7A423CC}"/>
              </a:ext>
            </a:extLst>
          </p:cNvPr>
          <p:cNvSpPr txBox="1">
            <a:spLocks/>
          </p:cNvSpPr>
          <p:nvPr/>
        </p:nvSpPr>
        <p:spPr>
          <a:xfrm>
            <a:off x="5660981" y="659026"/>
            <a:ext cx="3103028" cy="11165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Esta </a:t>
            </a:r>
            <a:r>
              <a:rPr lang="en" err="1"/>
              <a:t>función</a:t>
            </a:r>
            <a:r>
              <a:rPr lang="en"/>
              <a:t> </a:t>
            </a:r>
            <a:r>
              <a:rPr lang="en" err="1"/>
              <a:t>limpia</a:t>
            </a:r>
            <a:r>
              <a:rPr lang="en"/>
              <a:t> la </a:t>
            </a:r>
            <a:r>
              <a:rPr lang="en" err="1"/>
              <a:t>tabla</a:t>
            </a:r>
            <a:r>
              <a:rPr lang="en"/>
              <a:t>, lee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archivo</a:t>
            </a:r>
            <a:r>
              <a:rPr lang="en"/>
              <a:t> </a:t>
            </a:r>
            <a:r>
              <a:rPr lang="en" err="1"/>
              <a:t>línea</a:t>
            </a:r>
            <a:r>
              <a:rPr lang="en"/>
              <a:t> </a:t>
            </a:r>
            <a:r>
              <a:rPr lang="en" err="1"/>
              <a:t>por</a:t>
            </a:r>
            <a:r>
              <a:rPr lang="en"/>
              <a:t> </a:t>
            </a:r>
            <a:r>
              <a:rPr lang="en" err="1"/>
              <a:t>línea</a:t>
            </a:r>
            <a:r>
              <a:rPr lang="en"/>
              <a:t>, </a:t>
            </a:r>
            <a:r>
              <a:rPr lang="en" err="1"/>
              <a:t>separa</a:t>
            </a:r>
            <a:r>
              <a:rPr lang="en"/>
              <a:t> </a:t>
            </a:r>
            <a:r>
              <a:rPr lang="en" err="1"/>
              <a:t>los</a:t>
            </a:r>
            <a:r>
              <a:rPr lang="en"/>
              <a:t> </a:t>
            </a:r>
            <a:r>
              <a:rPr lang="en" err="1"/>
              <a:t>datos</a:t>
            </a:r>
            <a:r>
              <a:rPr lang="en"/>
              <a:t> y </a:t>
            </a:r>
            <a:r>
              <a:rPr lang="en" err="1"/>
              <a:t>los</a:t>
            </a:r>
            <a:r>
              <a:rPr lang="en"/>
              <a:t> </a:t>
            </a:r>
            <a:r>
              <a:rPr lang="en" err="1"/>
              <a:t>muestra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la </a:t>
            </a:r>
            <a:r>
              <a:rPr lang="en" err="1"/>
              <a:t>pantalla</a:t>
            </a:r>
            <a:r>
              <a:rPr lang="en"/>
              <a:t>.</a:t>
            </a:r>
            <a:endParaRPr lang="es-ES"/>
          </a:p>
        </p:txBody>
      </p:sp>
      <p:sp>
        <p:nvSpPr>
          <p:cNvPr id="5" name="Google Shape;2291;p30">
            <a:extLst>
              <a:ext uri="{FF2B5EF4-FFF2-40B4-BE49-F238E27FC236}">
                <a16:creationId xmlns:a16="http://schemas.microsoft.com/office/drawing/2014/main" id="{96BAD8B0-AE30-7E30-55AA-6D0FBADFE9C8}"/>
              </a:ext>
            </a:extLst>
          </p:cNvPr>
          <p:cNvSpPr txBox="1">
            <a:spLocks/>
          </p:cNvSpPr>
          <p:nvPr/>
        </p:nvSpPr>
        <p:spPr>
          <a:xfrm>
            <a:off x="3047209" y="2112988"/>
            <a:ext cx="1918006" cy="914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Sirve para </a:t>
            </a:r>
            <a:r>
              <a:rPr lang="en" err="1"/>
              <a:t>dejar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formulario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blanco</a:t>
            </a:r>
            <a:r>
              <a:rPr lang="en"/>
              <a:t> </a:t>
            </a:r>
            <a:r>
              <a:rPr lang="en" err="1"/>
              <a:t>otra</a:t>
            </a:r>
            <a:r>
              <a:rPr lang="en"/>
              <a:t> </a:t>
            </a:r>
            <a:r>
              <a:rPr lang="en" err="1"/>
              <a:t>vez</a:t>
            </a:r>
            <a:r>
              <a:rPr lang="en"/>
              <a:t>.</a:t>
            </a:r>
            <a:endParaRPr lang="es-ES"/>
          </a:p>
        </p:txBody>
      </p: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0C2AB7EF-DC5E-DE99-EDA3-0E8E8C6A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213193"/>
            <a:ext cx="5074023" cy="1557057"/>
          </a:xfrm>
          <a:prstGeom prst="rect">
            <a:avLst/>
          </a:prstGeom>
        </p:spPr>
      </p:pic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DD6E2632-0432-EAC9-9ECD-5166B90C0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9" y="1966913"/>
            <a:ext cx="2133600" cy="1209675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60B0CD15-A317-ADF9-5AEB-F8B2C1384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29" y="3641912"/>
            <a:ext cx="3209925" cy="952500"/>
          </a:xfrm>
          <a:prstGeom prst="rect">
            <a:avLst/>
          </a:prstGeom>
        </p:spPr>
      </p:pic>
      <p:sp>
        <p:nvSpPr>
          <p:cNvPr id="10" name="Google Shape;2291;p30">
            <a:extLst>
              <a:ext uri="{FF2B5EF4-FFF2-40B4-BE49-F238E27FC236}">
                <a16:creationId xmlns:a16="http://schemas.microsoft.com/office/drawing/2014/main" id="{25800854-8E0B-B62F-A69D-3108C7161B4E}"/>
              </a:ext>
            </a:extLst>
          </p:cNvPr>
          <p:cNvSpPr txBox="1">
            <a:spLocks/>
          </p:cNvSpPr>
          <p:nvPr/>
        </p:nvSpPr>
        <p:spPr>
          <a:xfrm>
            <a:off x="4702878" y="3642591"/>
            <a:ext cx="2766851" cy="948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Este </a:t>
            </a:r>
            <a:r>
              <a:rPr lang="en" err="1"/>
              <a:t>código</a:t>
            </a:r>
            <a:r>
              <a:rPr lang="en"/>
              <a:t> </a:t>
            </a:r>
            <a:r>
              <a:rPr lang="en" err="1"/>
              <a:t>inicia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programa</a:t>
            </a:r>
            <a:r>
              <a:rPr lang="en"/>
              <a:t>, </a:t>
            </a:r>
            <a:r>
              <a:rPr lang="en" err="1"/>
              <a:t>crea</a:t>
            </a:r>
            <a:r>
              <a:rPr lang="en"/>
              <a:t> la </a:t>
            </a:r>
            <a:r>
              <a:rPr lang="en" err="1"/>
              <a:t>ventana</a:t>
            </a:r>
            <a:r>
              <a:rPr lang="en"/>
              <a:t> principal y </a:t>
            </a:r>
            <a:r>
              <a:rPr lang="en" err="1"/>
              <a:t>mantiene</a:t>
            </a:r>
            <a:r>
              <a:rPr lang="en"/>
              <a:t> la </a:t>
            </a:r>
            <a:r>
              <a:rPr lang="en" err="1"/>
              <a:t>aplicación</a:t>
            </a:r>
            <a:r>
              <a:rPr lang="en"/>
              <a:t> </a:t>
            </a:r>
            <a:r>
              <a:rPr lang="en" err="1"/>
              <a:t>funcionando</a:t>
            </a:r>
            <a:r>
              <a:rPr lang="en"/>
              <a:t>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136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1"/>
          <p:cNvSpPr/>
          <p:nvPr/>
        </p:nvSpPr>
        <p:spPr>
          <a:xfrm>
            <a:off x="2215032" y="80335"/>
            <a:ext cx="4843556" cy="4843556"/>
          </a:xfrm>
          <a:prstGeom prst="ellipse">
            <a:avLst/>
          </a:prstGeom>
          <a:gradFill>
            <a:gsLst>
              <a:gs pos="0">
                <a:srgbClr val="BC80DC"/>
              </a:gs>
              <a:gs pos="55000">
                <a:srgbClr val="7800B9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871538" dist="2190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31"/>
          <p:cNvGrpSpPr/>
          <p:nvPr/>
        </p:nvGrpSpPr>
        <p:grpSpPr>
          <a:xfrm rot="-7742513" flipH="1">
            <a:off x="7745197" y="2302481"/>
            <a:ext cx="1217672" cy="745214"/>
            <a:chOff x="7327450" y="2859325"/>
            <a:chExt cx="1217650" cy="745200"/>
          </a:xfrm>
        </p:grpSpPr>
        <p:sp>
          <p:nvSpPr>
            <p:cNvPr id="2368" name="Google Shape;2368;p31"/>
            <p:cNvSpPr/>
            <p:nvPr/>
          </p:nvSpPr>
          <p:spPr>
            <a:xfrm>
              <a:off x="7384125" y="30637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1"/>
            <p:cNvSpPr/>
            <p:nvPr/>
          </p:nvSpPr>
          <p:spPr>
            <a:xfrm>
              <a:off x="7478625" y="3260575"/>
              <a:ext cx="121200" cy="121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1"/>
            <p:cNvSpPr/>
            <p:nvPr/>
          </p:nvSpPr>
          <p:spPr>
            <a:xfrm>
              <a:off x="7327450" y="35100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1"/>
            <p:cNvSpPr/>
            <p:nvPr/>
          </p:nvSpPr>
          <p:spPr>
            <a:xfrm>
              <a:off x="7556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1"/>
            <p:cNvSpPr/>
            <p:nvPr/>
          </p:nvSpPr>
          <p:spPr>
            <a:xfrm>
              <a:off x="7440825" y="2971725"/>
              <a:ext cx="37800" cy="378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/>
            <p:cNvSpPr/>
            <p:nvPr/>
          </p:nvSpPr>
          <p:spPr>
            <a:xfrm>
              <a:off x="7947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/>
            <p:cNvSpPr/>
            <p:nvPr/>
          </p:nvSpPr>
          <p:spPr>
            <a:xfrm>
              <a:off x="7975275" y="33242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1"/>
            <p:cNvSpPr/>
            <p:nvPr/>
          </p:nvSpPr>
          <p:spPr>
            <a:xfrm>
              <a:off x="8516900" y="321457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1"/>
            <p:cNvSpPr/>
            <p:nvPr/>
          </p:nvSpPr>
          <p:spPr>
            <a:xfrm>
              <a:off x="8276075" y="28593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85" y="920124"/>
            <a:ext cx="4466250" cy="2745000"/>
          </a:xfrm>
          <a:prstGeom prst="rect">
            <a:avLst/>
          </a:prstGeom>
        </p:spPr>
      </p:pic>
      <p:sp>
        <p:nvSpPr>
          <p:cNvPr id="2307" name="Google Shape;2307;p31"/>
          <p:cNvSpPr txBox="1">
            <a:spLocks noGrp="1"/>
          </p:cNvSpPr>
          <p:nvPr>
            <p:ph type="title"/>
          </p:nvPr>
        </p:nvSpPr>
        <p:spPr>
          <a:xfrm>
            <a:off x="397478" y="-5123"/>
            <a:ext cx="42237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000000"/>
                </a:solidFill>
              </a:rPr>
              <a:t>Actualizar</a:t>
            </a:r>
          </a:p>
        </p:txBody>
      </p:sp>
      <p:sp>
        <p:nvSpPr>
          <p:cNvPr id="2309" name="Google Shape;2309;p31"/>
          <p:cNvSpPr txBox="1">
            <a:spLocks noGrp="1"/>
          </p:cNvSpPr>
          <p:nvPr>
            <p:ph type="subTitle" idx="1"/>
          </p:nvPr>
        </p:nvSpPr>
        <p:spPr>
          <a:xfrm>
            <a:off x="73988" y="2677321"/>
            <a:ext cx="3889427" cy="1080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400" err="1">
                <a:solidFill>
                  <a:srgbClr val="000000"/>
                </a:solidFill>
                <a:latin typeface="Consolas"/>
              </a:rPr>
              <a:t>tkinter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 err="1">
                <a:solidFill>
                  <a:srgbClr val="000000"/>
                </a:solidFill>
              </a:rPr>
              <a:t>creación</a:t>
            </a:r>
            <a:r>
              <a:rPr lang="en" sz="1400">
                <a:solidFill>
                  <a:srgbClr val="000000"/>
                </a:solidFill>
              </a:rPr>
              <a:t> de la </a:t>
            </a:r>
            <a:r>
              <a:rPr lang="en" sz="1400" err="1">
                <a:solidFill>
                  <a:srgbClr val="000000"/>
                </a:solidFill>
              </a:rPr>
              <a:t>interfaz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gráfica</a:t>
            </a:r>
            <a:endParaRPr lang="es-ES" sz="1400"/>
          </a:p>
          <a:p>
            <a:pPr marL="0" indent="0" algn="l"/>
            <a:r>
              <a:rPr lang="en" sz="1400" err="1">
                <a:solidFill>
                  <a:srgbClr val="000000"/>
                </a:solidFill>
                <a:latin typeface="Consolas"/>
              </a:rPr>
              <a:t>ttk</a:t>
            </a:r>
            <a:r>
              <a:rPr lang="en" sz="1400">
                <a:solidFill>
                  <a:srgbClr val="000000"/>
                </a:solidFill>
              </a:rPr>
              <a:t>: widgets </a:t>
            </a:r>
            <a:r>
              <a:rPr lang="en" sz="1400" err="1">
                <a:solidFill>
                  <a:srgbClr val="000000"/>
                </a:solidFill>
              </a:rPr>
              <a:t>mejorados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como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ComboBox</a:t>
            </a:r>
            <a:endParaRPr lang="en" sz="1400"/>
          </a:p>
          <a:p>
            <a:pPr marL="0" indent="0" algn="l"/>
            <a:r>
              <a:rPr lang="en" sz="1400" err="1">
                <a:solidFill>
                  <a:srgbClr val="000000"/>
                </a:solidFill>
                <a:latin typeface="Consolas"/>
              </a:rPr>
              <a:t>messagebox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 err="1">
                <a:solidFill>
                  <a:srgbClr val="000000"/>
                </a:solidFill>
              </a:rPr>
              <a:t>mostrar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mensajes</a:t>
            </a:r>
            <a:r>
              <a:rPr lang="en" sz="1400">
                <a:solidFill>
                  <a:srgbClr val="000000"/>
                </a:solidFill>
              </a:rPr>
              <a:t> al </a:t>
            </a:r>
            <a:r>
              <a:rPr lang="en" sz="1400" err="1">
                <a:solidFill>
                  <a:srgbClr val="000000"/>
                </a:solidFill>
              </a:rPr>
              <a:t>usuario</a:t>
            </a:r>
            <a:endParaRPr lang="en" sz="1400"/>
          </a:p>
          <a:p>
            <a:pPr marL="0" indent="0" algn="l"/>
            <a:r>
              <a:rPr lang="en" sz="1400" err="1">
                <a:solidFill>
                  <a:srgbClr val="000000"/>
                </a:solidFill>
                <a:latin typeface="Consolas"/>
              </a:rPr>
              <a:t>os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 err="1">
                <a:solidFill>
                  <a:srgbClr val="000000"/>
                </a:solidFill>
              </a:rPr>
              <a:t>verificar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existencia</a:t>
            </a:r>
            <a:r>
              <a:rPr lang="en" sz="1400">
                <a:solidFill>
                  <a:srgbClr val="000000"/>
                </a:solidFill>
              </a:rPr>
              <a:t> del </a:t>
            </a:r>
            <a:r>
              <a:rPr lang="en" sz="1400" err="1">
                <a:solidFill>
                  <a:srgbClr val="000000"/>
                </a:solidFill>
              </a:rPr>
              <a:t>archivo</a:t>
            </a:r>
            <a:endParaRPr lang="en" sz="1400"/>
          </a:p>
          <a:p>
            <a:pPr marL="0" indent="0" algn="l"/>
            <a:r>
              <a:rPr lang="en" sz="1400">
                <a:solidFill>
                  <a:srgbClr val="000000"/>
                </a:solidFill>
                <a:latin typeface="Consolas"/>
              </a:rPr>
              <a:t>re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 err="1">
                <a:solidFill>
                  <a:srgbClr val="000000"/>
                </a:solidFill>
              </a:rPr>
              <a:t>validar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datos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usando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expresiones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regulares</a:t>
            </a:r>
            <a:endParaRPr lang="en" sz="1400" err="1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rgbClr val="000000"/>
              </a:solidFill>
            </a:endParaRP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15E7B026-8BC2-D7ED-CBA3-14881351F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59" y="1209316"/>
            <a:ext cx="3705225" cy="1085850"/>
          </a:xfrm>
          <a:prstGeom prst="rect">
            <a:avLst/>
          </a:prstGeom>
        </p:spPr>
      </p:pic>
      <p:sp>
        <p:nvSpPr>
          <p:cNvPr id="7" name="Google Shape;2309;p31">
            <a:extLst>
              <a:ext uri="{FF2B5EF4-FFF2-40B4-BE49-F238E27FC236}">
                <a16:creationId xmlns:a16="http://schemas.microsoft.com/office/drawing/2014/main" id="{B70BDC68-43A0-0E6E-544B-BEDC08E26A8D}"/>
              </a:ext>
            </a:extLst>
          </p:cNvPr>
          <p:cNvSpPr txBox="1">
            <a:spLocks/>
          </p:cNvSpPr>
          <p:nvPr/>
        </p:nvSpPr>
        <p:spPr>
          <a:xfrm>
            <a:off x="4809172" y="1481844"/>
            <a:ext cx="3889427" cy="108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0" indent="0" algn="l"/>
            <a:r>
              <a:rPr lang="en" sz="1400">
                <a:solidFill>
                  <a:srgbClr val="000000"/>
                </a:solidFill>
              </a:rPr>
              <a:t>Se </a:t>
            </a:r>
            <a:r>
              <a:rPr lang="en" sz="1400" err="1">
                <a:solidFill>
                  <a:srgbClr val="000000"/>
                </a:solidFill>
              </a:rPr>
              <a:t>utiliza</a:t>
            </a:r>
            <a:r>
              <a:rPr lang="en" sz="1400">
                <a:solidFill>
                  <a:srgbClr val="000000"/>
                </a:solidFill>
              </a:rPr>
              <a:t> un </a:t>
            </a:r>
            <a:r>
              <a:rPr lang="en" sz="1400" err="1">
                <a:solidFill>
                  <a:srgbClr val="000000"/>
                </a:solidFill>
              </a:rPr>
              <a:t>archivo</a:t>
            </a:r>
            <a:r>
              <a:rPr lang="en" sz="1400">
                <a:solidFill>
                  <a:srgbClr val="000000"/>
                </a:solidFill>
              </a:rPr>
              <a:t> de </a:t>
            </a:r>
            <a:r>
              <a:rPr lang="en" sz="1400" err="1">
                <a:solidFill>
                  <a:srgbClr val="000000"/>
                </a:solidFill>
              </a:rPr>
              <a:t>texto</a:t>
            </a:r>
            <a:r>
              <a:rPr lang="en" sz="1400">
                <a:solidFill>
                  <a:srgbClr val="000000"/>
                </a:solidFill>
              </a:rPr>
              <a:t> para </a:t>
            </a:r>
            <a:r>
              <a:rPr lang="en" sz="1400" err="1">
                <a:solidFill>
                  <a:srgbClr val="000000"/>
                </a:solidFill>
              </a:rPr>
              <a:t>almacenar</a:t>
            </a:r>
            <a:r>
              <a:rPr lang="en" sz="1400">
                <a:solidFill>
                  <a:srgbClr val="000000"/>
                </a:solidFill>
              </a:rPr>
              <a:t> la </a:t>
            </a:r>
            <a:r>
              <a:rPr lang="en" sz="1400" err="1">
                <a:solidFill>
                  <a:srgbClr val="000000"/>
                </a:solidFill>
              </a:rPr>
              <a:t>información</a:t>
            </a:r>
            <a:r>
              <a:rPr lang="en" sz="1400">
                <a:solidFill>
                  <a:srgbClr val="000000"/>
                </a:solidFill>
              </a:rPr>
              <a:t> de </a:t>
            </a:r>
            <a:r>
              <a:rPr lang="en" sz="1400" err="1">
                <a:solidFill>
                  <a:srgbClr val="000000"/>
                </a:solidFill>
              </a:rPr>
              <a:t>los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usuarios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lang="es-ES" sz="1400"/>
          </a:p>
          <a:p>
            <a:pPr marL="0" indent="0" algn="l"/>
            <a:endParaRPr lang="en" sz="1400">
              <a:solidFill>
                <a:srgbClr val="000000"/>
              </a:solidFill>
            </a:endParaRP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F2F32F6C-D7E1-526D-BB55-11FB60187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128" y="878457"/>
            <a:ext cx="4495800" cy="647700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46D9CAE7-92E6-9CD9-C03E-F89F049E1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408" y="2298311"/>
            <a:ext cx="5019675" cy="1819275"/>
          </a:xfrm>
          <a:prstGeom prst="rect">
            <a:avLst/>
          </a:prstGeom>
        </p:spPr>
      </p:pic>
      <p:sp>
        <p:nvSpPr>
          <p:cNvPr id="10" name="Google Shape;2309;p31">
            <a:extLst>
              <a:ext uri="{FF2B5EF4-FFF2-40B4-BE49-F238E27FC236}">
                <a16:creationId xmlns:a16="http://schemas.microsoft.com/office/drawing/2014/main" id="{002E14FD-7828-C730-4D98-773F028CF0A8}"/>
              </a:ext>
            </a:extLst>
          </p:cNvPr>
          <p:cNvSpPr txBox="1">
            <a:spLocks/>
          </p:cNvSpPr>
          <p:nvPr/>
        </p:nvSpPr>
        <p:spPr>
          <a:xfrm>
            <a:off x="1089031" y="4123683"/>
            <a:ext cx="7264511" cy="108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0" indent="0" algn="l"/>
            <a:r>
              <a:rPr lang="en" sz="1400">
                <a:solidFill>
                  <a:srgbClr val="000000"/>
                </a:solidFill>
              </a:rPr>
              <a:t>Def </a:t>
            </a:r>
            <a:r>
              <a:rPr lang="en" sz="1400" err="1">
                <a:solidFill>
                  <a:srgbClr val="000000"/>
                </a:solidFill>
              </a:rPr>
              <a:t>validar_id</a:t>
            </a:r>
            <a:r>
              <a:rPr lang="en" sz="1400">
                <a:solidFill>
                  <a:srgbClr val="000000"/>
                </a:solidFill>
              </a:rPr>
              <a:t>(nuevo): Valida </a:t>
            </a:r>
            <a:r>
              <a:rPr lang="en" sz="1400" err="1">
                <a:solidFill>
                  <a:srgbClr val="000000"/>
                </a:solidFill>
              </a:rPr>
              <a:t>que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ID solo </a:t>
            </a:r>
            <a:r>
              <a:rPr lang="en" sz="1400" err="1">
                <a:solidFill>
                  <a:srgbClr val="000000"/>
                </a:solidFill>
              </a:rPr>
              <a:t>contenga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letras</a:t>
            </a:r>
            <a:r>
              <a:rPr lang="en" sz="1400">
                <a:solidFill>
                  <a:srgbClr val="000000"/>
                </a:solidFill>
              </a:rPr>
              <a:t> y </a:t>
            </a:r>
            <a:r>
              <a:rPr lang="en" sz="1400" err="1">
                <a:solidFill>
                  <a:srgbClr val="000000"/>
                </a:solidFill>
              </a:rPr>
              <a:t>números</a:t>
            </a:r>
            <a:r>
              <a:rPr lang="en" sz="1400">
                <a:solidFill>
                  <a:srgbClr val="000000"/>
                </a:solidFill>
              </a:rPr>
              <a:t> y no </a:t>
            </a:r>
            <a:r>
              <a:rPr lang="en" sz="1400" err="1">
                <a:solidFill>
                  <a:srgbClr val="000000"/>
                </a:solidFill>
              </a:rPr>
              <a:t>supere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los</a:t>
            </a:r>
            <a:r>
              <a:rPr lang="en" sz="1400">
                <a:solidFill>
                  <a:srgbClr val="000000"/>
                </a:solidFill>
              </a:rPr>
              <a:t> 10 </a:t>
            </a:r>
            <a:r>
              <a:rPr lang="en" sz="1400" err="1">
                <a:solidFill>
                  <a:srgbClr val="000000"/>
                </a:solidFill>
              </a:rPr>
              <a:t>caracteres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lang="es-ES">
              <a:solidFill>
                <a:srgbClr val="FFFFFF"/>
              </a:solidFill>
            </a:endParaRPr>
          </a:p>
          <a:p>
            <a:pPr marL="0" indent="0" algn="l"/>
            <a:r>
              <a:rPr lang="en" sz="1400">
                <a:solidFill>
                  <a:srgbClr val="000000"/>
                </a:solidFill>
              </a:rPr>
              <a:t>Def validar_texto_30(nuevo): Valida </a:t>
            </a:r>
            <a:r>
              <a:rPr lang="en" sz="1400" err="1">
                <a:solidFill>
                  <a:srgbClr val="000000"/>
                </a:solidFill>
              </a:rPr>
              <a:t>que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texto</a:t>
            </a:r>
            <a:r>
              <a:rPr lang="en" sz="1400">
                <a:solidFill>
                  <a:srgbClr val="000000"/>
                </a:solidFill>
              </a:rPr>
              <a:t> no </a:t>
            </a:r>
            <a:r>
              <a:rPr lang="en" sz="1400" err="1">
                <a:solidFill>
                  <a:srgbClr val="000000"/>
                </a:solidFill>
              </a:rPr>
              <a:t>esté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vacío</a:t>
            </a:r>
            <a:r>
              <a:rPr lang="en" sz="1400">
                <a:solidFill>
                  <a:srgbClr val="000000"/>
                </a:solidFill>
              </a:rPr>
              <a:t>, no </a:t>
            </a:r>
            <a:r>
              <a:rPr lang="en" sz="1400" err="1">
                <a:solidFill>
                  <a:srgbClr val="000000"/>
                </a:solidFill>
              </a:rPr>
              <a:t>supere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los</a:t>
            </a:r>
            <a:r>
              <a:rPr lang="en" sz="1400">
                <a:solidFill>
                  <a:srgbClr val="000000"/>
                </a:solidFill>
              </a:rPr>
              <a:t> 30 </a:t>
            </a:r>
            <a:r>
              <a:rPr lang="en" sz="1400" err="1">
                <a:solidFill>
                  <a:srgbClr val="000000"/>
                </a:solidFill>
              </a:rPr>
              <a:t>caracteres</a:t>
            </a:r>
            <a:r>
              <a:rPr lang="en" sz="1400">
                <a:solidFill>
                  <a:srgbClr val="000000"/>
                </a:solidFill>
              </a:rPr>
              <a:t> y solo </a:t>
            </a:r>
            <a:r>
              <a:rPr lang="en" sz="1400" err="1">
                <a:solidFill>
                  <a:srgbClr val="000000"/>
                </a:solidFill>
              </a:rPr>
              <a:t>contenga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letras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 err="1">
                <a:solidFill>
                  <a:srgbClr val="000000"/>
                </a:solidFill>
              </a:rPr>
              <a:t>espacios</a:t>
            </a:r>
            <a:r>
              <a:rPr lang="en" sz="1400">
                <a:solidFill>
                  <a:srgbClr val="000000"/>
                </a:solidFill>
              </a:rPr>
              <a:t>, tildes y la </a:t>
            </a:r>
            <a:r>
              <a:rPr lang="en" sz="1400" err="1">
                <a:solidFill>
                  <a:srgbClr val="000000"/>
                </a:solidFill>
              </a:rPr>
              <a:t>letra</a:t>
            </a:r>
            <a:r>
              <a:rPr lang="en" sz="1400">
                <a:solidFill>
                  <a:srgbClr val="000000"/>
                </a:solidFill>
              </a:rPr>
              <a:t> ñ.</a:t>
            </a:r>
            <a:endParaRPr lang="es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37A37435-DA83-AD97-0156-BC5108E32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1">
            <a:extLst>
              <a:ext uri="{FF2B5EF4-FFF2-40B4-BE49-F238E27FC236}">
                <a16:creationId xmlns:a16="http://schemas.microsoft.com/office/drawing/2014/main" id="{72BDC2F9-5A15-4F78-94B9-403EA67AFF1F}"/>
              </a:ext>
            </a:extLst>
          </p:cNvPr>
          <p:cNvSpPr/>
          <p:nvPr/>
        </p:nvSpPr>
        <p:spPr>
          <a:xfrm>
            <a:off x="2215032" y="80335"/>
            <a:ext cx="4843556" cy="4843556"/>
          </a:xfrm>
          <a:prstGeom prst="ellipse">
            <a:avLst/>
          </a:prstGeom>
          <a:gradFill>
            <a:gsLst>
              <a:gs pos="0">
                <a:srgbClr val="BC80DC"/>
              </a:gs>
              <a:gs pos="55000">
                <a:srgbClr val="7800B9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871538" dist="2190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31">
            <a:extLst>
              <a:ext uri="{FF2B5EF4-FFF2-40B4-BE49-F238E27FC236}">
                <a16:creationId xmlns:a16="http://schemas.microsoft.com/office/drawing/2014/main" id="{2E090CF2-BE38-0FB2-A41A-1367B5EB7EE9}"/>
              </a:ext>
            </a:extLst>
          </p:cNvPr>
          <p:cNvGrpSpPr/>
          <p:nvPr/>
        </p:nvGrpSpPr>
        <p:grpSpPr>
          <a:xfrm rot="-7742513" flipH="1">
            <a:off x="7745197" y="2302481"/>
            <a:ext cx="1217672" cy="745214"/>
            <a:chOff x="7327450" y="2859325"/>
            <a:chExt cx="1217650" cy="745200"/>
          </a:xfrm>
        </p:grpSpPr>
        <p:sp>
          <p:nvSpPr>
            <p:cNvPr id="2368" name="Google Shape;2368;p31">
              <a:extLst>
                <a:ext uri="{FF2B5EF4-FFF2-40B4-BE49-F238E27FC236}">
                  <a16:creationId xmlns:a16="http://schemas.microsoft.com/office/drawing/2014/main" id="{42FFD8C2-BBC5-31F2-9807-C45458F4F27D}"/>
                </a:ext>
              </a:extLst>
            </p:cNvPr>
            <p:cNvSpPr/>
            <p:nvPr/>
          </p:nvSpPr>
          <p:spPr>
            <a:xfrm>
              <a:off x="7384125" y="30637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1">
              <a:extLst>
                <a:ext uri="{FF2B5EF4-FFF2-40B4-BE49-F238E27FC236}">
                  <a16:creationId xmlns:a16="http://schemas.microsoft.com/office/drawing/2014/main" id="{A6A9E56E-9A0E-3318-0041-34BB6FBB2951}"/>
                </a:ext>
              </a:extLst>
            </p:cNvPr>
            <p:cNvSpPr/>
            <p:nvPr/>
          </p:nvSpPr>
          <p:spPr>
            <a:xfrm>
              <a:off x="7478625" y="3260575"/>
              <a:ext cx="121200" cy="121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1">
              <a:extLst>
                <a:ext uri="{FF2B5EF4-FFF2-40B4-BE49-F238E27FC236}">
                  <a16:creationId xmlns:a16="http://schemas.microsoft.com/office/drawing/2014/main" id="{252A6F09-6134-2D90-37A7-6FA8735FE331}"/>
                </a:ext>
              </a:extLst>
            </p:cNvPr>
            <p:cNvSpPr/>
            <p:nvPr/>
          </p:nvSpPr>
          <p:spPr>
            <a:xfrm>
              <a:off x="7327450" y="35100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1">
              <a:extLst>
                <a:ext uri="{FF2B5EF4-FFF2-40B4-BE49-F238E27FC236}">
                  <a16:creationId xmlns:a16="http://schemas.microsoft.com/office/drawing/2014/main" id="{17F278D4-3F8A-8C74-688C-9F89C6D84258}"/>
                </a:ext>
              </a:extLst>
            </p:cNvPr>
            <p:cNvSpPr/>
            <p:nvPr/>
          </p:nvSpPr>
          <p:spPr>
            <a:xfrm>
              <a:off x="7556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1">
              <a:extLst>
                <a:ext uri="{FF2B5EF4-FFF2-40B4-BE49-F238E27FC236}">
                  <a16:creationId xmlns:a16="http://schemas.microsoft.com/office/drawing/2014/main" id="{E7CB3CA0-420F-A3F5-A746-90EFA54DA71C}"/>
                </a:ext>
              </a:extLst>
            </p:cNvPr>
            <p:cNvSpPr/>
            <p:nvPr/>
          </p:nvSpPr>
          <p:spPr>
            <a:xfrm>
              <a:off x="7440825" y="2971725"/>
              <a:ext cx="37800" cy="378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>
              <a:extLst>
                <a:ext uri="{FF2B5EF4-FFF2-40B4-BE49-F238E27FC236}">
                  <a16:creationId xmlns:a16="http://schemas.microsoft.com/office/drawing/2014/main" id="{7B244344-A46C-FF48-B89D-9A8354F48446}"/>
                </a:ext>
              </a:extLst>
            </p:cNvPr>
            <p:cNvSpPr/>
            <p:nvPr/>
          </p:nvSpPr>
          <p:spPr>
            <a:xfrm>
              <a:off x="7947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>
              <a:extLst>
                <a:ext uri="{FF2B5EF4-FFF2-40B4-BE49-F238E27FC236}">
                  <a16:creationId xmlns:a16="http://schemas.microsoft.com/office/drawing/2014/main" id="{599C88D3-A38F-8664-2DE0-2A33FDCB5ACD}"/>
                </a:ext>
              </a:extLst>
            </p:cNvPr>
            <p:cNvSpPr/>
            <p:nvPr/>
          </p:nvSpPr>
          <p:spPr>
            <a:xfrm>
              <a:off x="7975275" y="33242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1">
              <a:extLst>
                <a:ext uri="{FF2B5EF4-FFF2-40B4-BE49-F238E27FC236}">
                  <a16:creationId xmlns:a16="http://schemas.microsoft.com/office/drawing/2014/main" id="{277339AF-2360-BD29-6D21-039ABF690577}"/>
                </a:ext>
              </a:extLst>
            </p:cNvPr>
            <p:cNvSpPr/>
            <p:nvPr/>
          </p:nvSpPr>
          <p:spPr>
            <a:xfrm>
              <a:off x="8516900" y="321457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1">
              <a:extLst>
                <a:ext uri="{FF2B5EF4-FFF2-40B4-BE49-F238E27FC236}">
                  <a16:creationId xmlns:a16="http://schemas.microsoft.com/office/drawing/2014/main" id="{ABE09A11-8093-C315-F159-04235296C7F0}"/>
                </a:ext>
              </a:extLst>
            </p:cNvPr>
            <p:cNvSpPr/>
            <p:nvPr/>
          </p:nvSpPr>
          <p:spPr>
            <a:xfrm>
              <a:off x="8276075" y="28593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0F7842B2-285F-4741-5BAF-A5B46176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85" y="920124"/>
            <a:ext cx="4466250" cy="2745000"/>
          </a:xfrm>
          <a:prstGeom prst="rect">
            <a:avLst/>
          </a:prstGeom>
        </p:spPr>
      </p:pic>
      <p:sp>
        <p:nvSpPr>
          <p:cNvPr id="2307" name="Google Shape;2307;p31">
            <a:extLst>
              <a:ext uri="{FF2B5EF4-FFF2-40B4-BE49-F238E27FC236}">
                <a16:creationId xmlns:a16="http://schemas.microsoft.com/office/drawing/2014/main" id="{D595F210-5196-8627-0B44-383C11E169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478" y="-5123"/>
            <a:ext cx="42237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000000"/>
                </a:solidFill>
              </a:rPr>
              <a:t>Actualizar</a:t>
            </a:r>
          </a:p>
        </p:txBody>
      </p:sp>
      <p:sp>
        <p:nvSpPr>
          <p:cNvPr id="2309" name="Google Shape;2309;p31">
            <a:extLst>
              <a:ext uri="{FF2B5EF4-FFF2-40B4-BE49-F238E27FC236}">
                <a16:creationId xmlns:a16="http://schemas.microsoft.com/office/drawing/2014/main" id="{6789B4C6-8EC7-ACFC-9ADF-AE50A01123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0508" y="1588236"/>
            <a:ext cx="3889427" cy="1080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400">
                <a:solidFill>
                  <a:srgbClr val="000000"/>
                </a:solidFill>
              </a:rPr>
              <a:t>Def </a:t>
            </a:r>
            <a:r>
              <a:rPr lang="en" sz="1400" err="1">
                <a:solidFill>
                  <a:srgbClr val="000000"/>
                </a:solidFill>
              </a:rPr>
              <a:t>validar_telefono</a:t>
            </a:r>
            <a:r>
              <a:rPr lang="en" sz="1400">
                <a:solidFill>
                  <a:srgbClr val="000000"/>
                </a:solidFill>
              </a:rPr>
              <a:t>(nuevo): </a:t>
            </a:r>
            <a:r>
              <a:rPr lang="en" sz="1400" err="1">
                <a:solidFill>
                  <a:srgbClr val="000000"/>
                </a:solidFill>
              </a:rPr>
              <a:t>Permite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únicamente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números</a:t>
            </a:r>
            <a:r>
              <a:rPr lang="en" sz="1400">
                <a:solidFill>
                  <a:srgbClr val="000000"/>
                </a:solidFill>
              </a:rPr>
              <a:t> y </a:t>
            </a:r>
            <a:r>
              <a:rPr lang="en" sz="1400" err="1">
                <a:solidFill>
                  <a:srgbClr val="000000"/>
                </a:solidFill>
              </a:rPr>
              <a:t>controla</a:t>
            </a:r>
            <a:r>
              <a:rPr lang="en" sz="1400">
                <a:solidFill>
                  <a:srgbClr val="000000"/>
                </a:solidFill>
              </a:rPr>
              <a:t> la </a:t>
            </a:r>
            <a:r>
              <a:rPr lang="en" sz="1400" err="1">
                <a:solidFill>
                  <a:srgbClr val="000000"/>
                </a:solidFill>
              </a:rPr>
              <a:t>longitud</a:t>
            </a:r>
            <a:r>
              <a:rPr lang="en" sz="1400">
                <a:solidFill>
                  <a:srgbClr val="000000"/>
                </a:solidFill>
              </a:rPr>
              <a:t> del </a:t>
            </a:r>
            <a:r>
              <a:rPr lang="en" sz="1400" err="1">
                <a:solidFill>
                  <a:srgbClr val="000000"/>
                </a:solidFill>
              </a:rPr>
              <a:t>teléfono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mientras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usuario</a:t>
            </a:r>
            <a:r>
              <a:rPr lang="en" sz="1400">
                <a:solidFill>
                  <a:srgbClr val="000000"/>
                </a:solidFill>
              </a:rPr>
              <a:t> escribe.</a:t>
            </a:r>
            <a:endParaRPr lang="es-ES"/>
          </a:p>
          <a:p>
            <a:pPr marL="0" indent="0" algn="l"/>
            <a:r>
              <a:rPr lang="en" sz="1400">
                <a:solidFill>
                  <a:srgbClr val="000000"/>
                </a:solidFill>
              </a:rPr>
              <a:t>Def </a:t>
            </a:r>
            <a:r>
              <a:rPr lang="en" sz="1400" err="1">
                <a:solidFill>
                  <a:srgbClr val="000000"/>
                </a:solidFill>
              </a:rPr>
              <a:t>limpiar</a:t>
            </a:r>
            <a:r>
              <a:rPr lang="en" sz="1400">
                <a:solidFill>
                  <a:srgbClr val="000000"/>
                </a:solidFill>
              </a:rPr>
              <a:t>():</a:t>
            </a:r>
            <a:r>
              <a:rPr lang="en" sz="1400" err="1">
                <a:solidFill>
                  <a:srgbClr val="000000"/>
                </a:solidFill>
              </a:rPr>
              <a:t>Limpia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todos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los</a:t>
            </a:r>
            <a:r>
              <a:rPr lang="en" sz="1400">
                <a:solidFill>
                  <a:srgbClr val="000000"/>
                </a:solidFill>
              </a:rPr>
              <a:t> campos del </a:t>
            </a:r>
            <a:r>
              <a:rPr lang="en" sz="1400" err="1">
                <a:solidFill>
                  <a:srgbClr val="000000"/>
                </a:solidFill>
              </a:rPr>
              <a:t>formulario</a:t>
            </a:r>
            <a:r>
              <a:rPr lang="en" sz="1400">
                <a:solidFill>
                  <a:srgbClr val="000000"/>
                </a:solidFill>
              </a:rPr>
              <a:t> y </a:t>
            </a:r>
            <a:r>
              <a:rPr lang="en" sz="1400" err="1">
                <a:solidFill>
                  <a:srgbClr val="000000"/>
                </a:solidFill>
              </a:rPr>
              <a:t>restablece</a:t>
            </a:r>
            <a:r>
              <a:rPr lang="en" sz="1400">
                <a:solidFill>
                  <a:srgbClr val="000000"/>
                </a:solidFill>
              </a:rPr>
              <a:t> las </a:t>
            </a:r>
            <a:r>
              <a:rPr lang="en" sz="1400" err="1">
                <a:solidFill>
                  <a:srgbClr val="000000"/>
                </a:solidFill>
              </a:rPr>
              <a:t>opciones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por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defecto</a:t>
            </a:r>
            <a:r>
              <a:rPr lang="en" sz="1400">
                <a:solidFill>
                  <a:srgbClr val="000000"/>
                </a:solidFill>
              </a:rPr>
              <a:t>.</a:t>
            </a:r>
          </a:p>
          <a:p>
            <a:pPr marL="0" indent="0" algn="l"/>
            <a:endParaRPr lang="en">
              <a:solidFill>
                <a:srgbClr val="000000"/>
              </a:solidFill>
            </a:endParaRPr>
          </a:p>
        </p:txBody>
      </p:sp>
      <p:sp>
        <p:nvSpPr>
          <p:cNvPr id="10" name="Google Shape;2309;p31">
            <a:extLst>
              <a:ext uri="{FF2B5EF4-FFF2-40B4-BE49-F238E27FC236}">
                <a16:creationId xmlns:a16="http://schemas.microsoft.com/office/drawing/2014/main" id="{ED974353-2076-5A54-D34B-EF57C8756689}"/>
              </a:ext>
            </a:extLst>
          </p:cNvPr>
          <p:cNvSpPr txBox="1">
            <a:spLocks/>
          </p:cNvSpPr>
          <p:nvPr/>
        </p:nvSpPr>
        <p:spPr>
          <a:xfrm>
            <a:off x="4636645" y="3670796"/>
            <a:ext cx="3533587" cy="101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marL="0" indent="0" algn="l"/>
            <a:r>
              <a:rPr lang="en" sz="1400">
                <a:solidFill>
                  <a:srgbClr val="000000"/>
                </a:solidFill>
              </a:rPr>
              <a:t>Def </a:t>
            </a:r>
            <a:r>
              <a:rPr lang="en" sz="1400" err="1">
                <a:solidFill>
                  <a:srgbClr val="000000"/>
                </a:solidFill>
              </a:rPr>
              <a:t>actualizar</a:t>
            </a:r>
            <a:r>
              <a:rPr lang="en" sz="1400">
                <a:solidFill>
                  <a:srgbClr val="000000"/>
                </a:solidFill>
              </a:rPr>
              <a:t>(): </a:t>
            </a:r>
            <a:r>
              <a:rPr lang="en" sz="1400" err="1">
                <a:solidFill>
                  <a:srgbClr val="000000"/>
                </a:solidFill>
              </a:rPr>
              <a:t>obtienen</a:t>
            </a:r>
            <a:r>
              <a:rPr lang="en" sz="1400">
                <a:solidFill>
                  <a:srgbClr val="000000"/>
                </a:solidFill>
              </a:rPr>
              <a:t> </a:t>
            </a:r>
            <a:r>
              <a:rPr lang="en" sz="1400" err="1">
                <a:solidFill>
                  <a:srgbClr val="000000"/>
                </a:solidFill>
              </a:rPr>
              <a:t>los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datos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ingresados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por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usuario</a:t>
            </a:r>
            <a:r>
              <a:rPr lang="en" sz="1400">
                <a:solidFill>
                  <a:srgbClr val="000000"/>
                </a:solidFill>
              </a:rPr>
              <a:t>, se </a:t>
            </a:r>
            <a:r>
              <a:rPr lang="en" sz="1400" err="1">
                <a:solidFill>
                  <a:srgbClr val="000000"/>
                </a:solidFill>
              </a:rPr>
              <a:t>obtiene</a:t>
            </a:r>
            <a:r>
              <a:rPr lang="en" sz="1400">
                <a:solidFill>
                  <a:srgbClr val="000000"/>
                </a:solidFill>
              </a:rPr>
              <a:t> 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ID del </a:t>
            </a:r>
            <a:r>
              <a:rPr lang="en" sz="1400" err="1">
                <a:solidFill>
                  <a:srgbClr val="000000"/>
                </a:solidFill>
              </a:rPr>
              <a:t>usuario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nombre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 err="1">
                <a:solidFill>
                  <a:srgbClr val="000000"/>
                </a:solidFill>
              </a:rPr>
              <a:t>apellido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 err="1">
                <a:solidFill>
                  <a:srgbClr val="000000"/>
                </a:solidFill>
              </a:rPr>
              <a:t>teléfono</a:t>
            </a:r>
            <a:r>
              <a:rPr lang="en" sz="1400">
                <a:solidFill>
                  <a:srgbClr val="000000"/>
                </a:solidFill>
              </a:rPr>
              <a:t> y ciudad </a:t>
            </a:r>
            <a:r>
              <a:rPr lang="en" sz="1400" err="1">
                <a:solidFill>
                  <a:srgbClr val="000000"/>
                </a:solidFill>
              </a:rPr>
              <a:t>eliminando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espacios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innecesarios</a:t>
            </a:r>
            <a:r>
              <a:rPr lang="en" sz="1400">
                <a:solidFill>
                  <a:srgbClr val="000000"/>
                </a:solidFill>
              </a:rPr>
              <a:t> con strip</a:t>
            </a:r>
            <a:r>
              <a:rPr lang="en" sz="1400">
                <a:solidFill>
                  <a:srgbClr val="000000"/>
                </a:solidFill>
                <a:latin typeface="Consolas"/>
              </a:rPr>
              <a:t>()</a:t>
            </a:r>
            <a:r>
              <a:rPr lang="en" sz="1400">
                <a:solidFill>
                  <a:srgbClr val="000000"/>
                </a:solidFill>
              </a:rPr>
              <a:t> para </a:t>
            </a:r>
            <a:r>
              <a:rPr lang="en" sz="1400" err="1">
                <a:solidFill>
                  <a:srgbClr val="000000"/>
                </a:solidFill>
              </a:rPr>
              <a:t>evitar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errores</a:t>
            </a:r>
            <a:r>
              <a:rPr lang="en" sz="14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5E3B89E1-875A-7DF6-41EF-44EB2C4F9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6" y="915208"/>
            <a:ext cx="3705225" cy="2428875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860FF5F3-181C-4095-4085-941816A7E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39" y="3451015"/>
            <a:ext cx="34385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29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7856D7FB-A17E-2E8F-6018-A6C9D1CEB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1">
            <a:extLst>
              <a:ext uri="{FF2B5EF4-FFF2-40B4-BE49-F238E27FC236}">
                <a16:creationId xmlns:a16="http://schemas.microsoft.com/office/drawing/2014/main" id="{3F287529-0F84-ACB8-868B-C2B35522C63E}"/>
              </a:ext>
            </a:extLst>
          </p:cNvPr>
          <p:cNvSpPr/>
          <p:nvPr/>
        </p:nvSpPr>
        <p:spPr>
          <a:xfrm>
            <a:off x="2215032" y="80335"/>
            <a:ext cx="4843556" cy="4843556"/>
          </a:xfrm>
          <a:prstGeom prst="ellipse">
            <a:avLst/>
          </a:prstGeom>
          <a:gradFill>
            <a:gsLst>
              <a:gs pos="0">
                <a:srgbClr val="BC80DC"/>
              </a:gs>
              <a:gs pos="55000">
                <a:srgbClr val="7800B9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871538" dist="2190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31">
            <a:extLst>
              <a:ext uri="{FF2B5EF4-FFF2-40B4-BE49-F238E27FC236}">
                <a16:creationId xmlns:a16="http://schemas.microsoft.com/office/drawing/2014/main" id="{A549934B-DC9C-74D3-00C9-75371DB5D8FC}"/>
              </a:ext>
            </a:extLst>
          </p:cNvPr>
          <p:cNvGrpSpPr/>
          <p:nvPr/>
        </p:nvGrpSpPr>
        <p:grpSpPr>
          <a:xfrm rot="-7742513" flipH="1">
            <a:off x="7745197" y="2302481"/>
            <a:ext cx="1217672" cy="745214"/>
            <a:chOff x="7327450" y="2859325"/>
            <a:chExt cx="1217650" cy="745200"/>
          </a:xfrm>
        </p:grpSpPr>
        <p:sp>
          <p:nvSpPr>
            <p:cNvPr id="2368" name="Google Shape;2368;p31">
              <a:extLst>
                <a:ext uri="{FF2B5EF4-FFF2-40B4-BE49-F238E27FC236}">
                  <a16:creationId xmlns:a16="http://schemas.microsoft.com/office/drawing/2014/main" id="{A7AB34E8-AAFC-4F2E-153E-7EE9ABA2EBB3}"/>
                </a:ext>
              </a:extLst>
            </p:cNvPr>
            <p:cNvSpPr/>
            <p:nvPr/>
          </p:nvSpPr>
          <p:spPr>
            <a:xfrm>
              <a:off x="7384125" y="30637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1">
              <a:extLst>
                <a:ext uri="{FF2B5EF4-FFF2-40B4-BE49-F238E27FC236}">
                  <a16:creationId xmlns:a16="http://schemas.microsoft.com/office/drawing/2014/main" id="{473D572D-A1DB-8093-0B6F-0F73D2203E89}"/>
                </a:ext>
              </a:extLst>
            </p:cNvPr>
            <p:cNvSpPr/>
            <p:nvPr/>
          </p:nvSpPr>
          <p:spPr>
            <a:xfrm>
              <a:off x="7478625" y="3260575"/>
              <a:ext cx="121200" cy="121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1">
              <a:extLst>
                <a:ext uri="{FF2B5EF4-FFF2-40B4-BE49-F238E27FC236}">
                  <a16:creationId xmlns:a16="http://schemas.microsoft.com/office/drawing/2014/main" id="{C4A8BEC5-56DC-1686-328B-EF787293E60C}"/>
                </a:ext>
              </a:extLst>
            </p:cNvPr>
            <p:cNvSpPr/>
            <p:nvPr/>
          </p:nvSpPr>
          <p:spPr>
            <a:xfrm>
              <a:off x="7327450" y="35100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1">
              <a:extLst>
                <a:ext uri="{FF2B5EF4-FFF2-40B4-BE49-F238E27FC236}">
                  <a16:creationId xmlns:a16="http://schemas.microsoft.com/office/drawing/2014/main" id="{075F7306-BA2C-6997-9842-23DAA08C6A53}"/>
                </a:ext>
              </a:extLst>
            </p:cNvPr>
            <p:cNvSpPr/>
            <p:nvPr/>
          </p:nvSpPr>
          <p:spPr>
            <a:xfrm>
              <a:off x="7556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1">
              <a:extLst>
                <a:ext uri="{FF2B5EF4-FFF2-40B4-BE49-F238E27FC236}">
                  <a16:creationId xmlns:a16="http://schemas.microsoft.com/office/drawing/2014/main" id="{66149CE1-2E8C-E0D2-670B-A4DD5354CC24}"/>
                </a:ext>
              </a:extLst>
            </p:cNvPr>
            <p:cNvSpPr/>
            <p:nvPr/>
          </p:nvSpPr>
          <p:spPr>
            <a:xfrm>
              <a:off x="7440825" y="2971725"/>
              <a:ext cx="37800" cy="378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>
              <a:extLst>
                <a:ext uri="{FF2B5EF4-FFF2-40B4-BE49-F238E27FC236}">
                  <a16:creationId xmlns:a16="http://schemas.microsoft.com/office/drawing/2014/main" id="{A251D7A8-5C28-4EC5-2320-89681BB66AC8}"/>
                </a:ext>
              </a:extLst>
            </p:cNvPr>
            <p:cNvSpPr/>
            <p:nvPr/>
          </p:nvSpPr>
          <p:spPr>
            <a:xfrm>
              <a:off x="7947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>
              <a:extLst>
                <a:ext uri="{FF2B5EF4-FFF2-40B4-BE49-F238E27FC236}">
                  <a16:creationId xmlns:a16="http://schemas.microsoft.com/office/drawing/2014/main" id="{173372CE-570A-B5AC-F920-59BC76BC20F6}"/>
                </a:ext>
              </a:extLst>
            </p:cNvPr>
            <p:cNvSpPr/>
            <p:nvPr/>
          </p:nvSpPr>
          <p:spPr>
            <a:xfrm>
              <a:off x="7975275" y="33242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1">
              <a:extLst>
                <a:ext uri="{FF2B5EF4-FFF2-40B4-BE49-F238E27FC236}">
                  <a16:creationId xmlns:a16="http://schemas.microsoft.com/office/drawing/2014/main" id="{96F16CCD-003E-4D18-2727-B27C3BF38986}"/>
                </a:ext>
              </a:extLst>
            </p:cNvPr>
            <p:cNvSpPr/>
            <p:nvPr/>
          </p:nvSpPr>
          <p:spPr>
            <a:xfrm>
              <a:off x="8516900" y="321457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1">
              <a:extLst>
                <a:ext uri="{FF2B5EF4-FFF2-40B4-BE49-F238E27FC236}">
                  <a16:creationId xmlns:a16="http://schemas.microsoft.com/office/drawing/2014/main" id="{FDF2494E-7605-8E72-F95F-7D2C4AA916DD}"/>
                </a:ext>
              </a:extLst>
            </p:cNvPr>
            <p:cNvSpPr/>
            <p:nvPr/>
          </p:nvSpPr>
          <p:spPr>
            <a:xfrm>
              <a:off x="8276075" y="28593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5061F85-DCDE-19EC-81BF-BCCA05A9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85" y="920124"/>
            <a:ext cx="4466250" cy="2745000"/>
          </a:xfrm>
          <a:prstGeom prst="rect">
            <a:avLst/>
          </a:prstGeom>
        </p:spPr>
      </p:pic>
      <p:sp>
        <p:nvSpPr>
          <p:cNvPr id="2307" name="Google Shape;2307;p31">
            <a:extLst>
              <a:ext uri="{FF2B5EF4-FFF2-40B4-BE49-F238E27FC236}">
                <a16:creationId xmlns:a16="http://schemas.microsoft.com/office/drawing/2014/main" id="{E6334F90-66E8-3E29-94B0-8384F5F3D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478" y="-5123"/>
            <a:ext cx="42237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000000"/>
                </a:solidFill>
              </a:rPr>
              <a:t>Actualizar</a:t>
            </a:r>
          </a:p>
        </p:txBody>
      </p:sp>
      <p:sp>
        <p:nvSpPr>
          <p:cNvPr id="2309" name="Google Shape;2309;p31">
            <a:extLst>
              <a:ext uri="{FF2B5EF4-FFF2-40B4-BE49-F238E27FC236}">
                <a16:creationId xmlns:a16="http://schemas.microsoft.com/office/drawing/2014/main" id="{49B4CC02-2E78-2006-374F-AF6EF6E2E7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8375" y="3486047"/>
            <a:ext cx="5819587" cy="1080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>
                <a:solidFill>
                  <a:srgbClr val="000000"/>
                </a:solidFill>
              </a:rPr>
              <a:t>Se </a:t>
            </a:r>
            <a:r>
              <a:rPr lang="en" err="1">
                <a:solidFill>
                  <a:srgbClr val="000000"/>
                </a:solidFill>
              </a:rPr>
              <a:t>verifica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que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ningún</a:t>
            </a:r>
            <a:r>
              <a:rPr lang="en">
                <a:solidFill>
                  <a:srgbClr val="000000"/>
                </a:solidFill>
              </a:rPr>
              <a:t> campo </a:t>
            </a:r>
            <a:r>
              <a:rPr lang="en" err="1">
                <a:solidFill>
                  <a:srgbClr val="000000"/>
                </a:solidFill>
              </a:rPr>
              <a:t>obligatorio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esté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vacío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 err="1">
                <a:solidFill>
                  <a:srgbClr val="000000"/>
                </a:solidFill>
              </a:rPr>
              <a:t>mostrando</a:t>
            </a:r>
            <a:r>
              <a:rPr lang="en">
                <a:solidFill>
                  <a:srgbClr val="000000"/>
                </a:solidFill>
              </a:rPr>
              <a:t> un </a:t>
            </a:r>
            <a:r>
              <a:rPr lang="en" err="1">
                <a:solidFill>
                  <a:srgbClr val="000000"/>
                </a:solidFill>
              </a:rPr>
              <a:t>mensaje</a:t>
            </a:r>
            <a:r>
              <a:rPr lang="en">
                <a:solidFill>
                  <a:srgbClr val="000000"/>
                </a:solidFill>
              </a:rPr>
              <a:t> de </a:t>
            </a:r>
            <a:r>
              <a:rPr lang="en" err="1">
                <a:solidFill>
                  <a:srgbClr val="000000"/>
                </a:solidFill>
              </a:rPr>
              <a:t>advertencia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si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falta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información</a:t>
            </a:r>
            <a:r>
              <a:rPr lang="en">
                <a:solidFill>
                  <a:srgbClr val="000000"/>
                </a:solidFill>
              </a:rPr>
              <a:t>. Luego se </a:t>
            </a:r>
            <a:r>
              <a:rPr lang="en" err="1">
                <a:solidFill>
                  <a:srgbClr val="000000"/>
                </a:solidFill>
              </a:rPr>
              <a:t>valida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que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el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número</a:t>
            </a:r>
            <a:r>
              <a:rPr lang="en">
                <a:solidFill>
                  <a:srgbClr val="000000"/>
                </a:solidFill>
              </a:rPr>
              <a:t> de </a:t>
            </a:r>
            <a:r>
              <a:rPr lang="en" err="1">
                <a:solidFill>
                  <a:srgbClr val="000000"/>
                </a:solidFill>
              </a:rPr>
              <a:t>teléfono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tenga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una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longitud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correcta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 err="1">
                <a:solidFill>
                  <a:srgbClr val="000000"/>
                </a:solidFill>
              </a:rPr>
              <a:t>asegurando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que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esté</a:t>
            </a:r>
            <a:r>
              <a:rPr lang="en">
                <a:solidFill>
                  <a:srgbClr val="000000"/>
                </a:solidFill>
              </a:rPr>
              <a:t> entre 7 y 15 </a:t>
            </a:r>
            <a:r>
              <a:rPr lang="en" err="1">
                <a:solidFill>
                  <a:srgbClr val="000000"/>
                </a:solidFill>
              </a:rPr>
              <a:t>dígitos</a:t>
            </a:r>
            <a:r>
              <a:rPr lang="en">
                <a:solidFill>
                  <a:srgbClr val="000000"/>
                </a:solidFill>
              </a:rPr>
              <a:t>. </a:t>
            </a:r>
            <a:r>
              <a:rPr lang="en" err="1">
                <a:solidFill>
                  <a:srgbClr val="000000"/>
                </a:solidFill>
              </a:rPr>
              <a:t>Finalmente</a:t>
            </a:r>
            <a:r>
              <a:rPr lang="en">
                <a:solidFill>
                  <a:srgbClr val="000000"/>
                </a:solidFill>
              </a:rPr>
              <a:t>, se </a:t>
            </a:r>
            <a:r>
              <a:rPr lang="en" err="1">
                <a:solidFill>
                  <a:srgbClr val="000000"/>
                </a:solidFill>
              </a:rPr>
              <a:t>comprueba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que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el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archivo</a:t>
            </a:r>
            <a:r>
              <a:rPr lang="en">
                <a:solidFill>
                  <a:srgbClr val="000000"/>
                </a:solidFill>
              </a:rPr>
              <a:t> de </a:t>
            </a:r>
            <a:r>
              <a:rPr lang="en" err="1">
                <a:solidFill>
                  <a:srgbClr val="000000"/>
                </a:solidFill>
              </a:rPr>
              <a:t>datos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exista</a:t>
            </a:r>
            <a:r>
              <a:rPr lang="en">
                <a:solidFill>
                  <a:srgbClr val="000000"/>
                </a:solidFill>
              </a:rPr>
              <a:t> antes de </a:t>
            </a:r>
            <a:r>
              <a:rPr lang="en" err="1">
                <a:solidFill>
                  <a:srgbClr val="000000"/>
                </a:solidFill>
              </a:rPr>
              <a:t>intentar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modificarlo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 err="1">
                <a:solidFill>
                  <a:srgbClr val="000000"/>
                </a:solidFill>
              </a:rPr>
              <a:t>evitando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errores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durante</a:t>
            </a:r>
            <a:r>
              <a:rPr lang="en">
                <a:solidFill>
                  <a:srgbClr val="000000"/>
                </a:solidFill>
              </a:rPr>
              <a:t> la </a:t>
            </a:r>
            <a:r>
              <a:rPr lang="en" err="1">
                <a:solidFill>
                  <a:srgbClr val="000000"/>
                </a:solidFill>
              </a:rPr>
              <a:t>lectura</a:t>
            </a:r>
            <a:r>
              <a:rPr lang="en">
                <a:solidFill>
                  <a:srgbClr val="000000"/>
                </a:solidFill>
              </a:rPr>
              <a:t> o </a:t>
            </a:r>
            <a:r>
              <a:rPr lang="en" err="1">
                <a:solidFill>
                  <a:srgbClr val="000000"/>
                </a:solidFill>
              </a:rPr>
              <a:t>escritura</a:t>
            </a:r>
            <a:r>
              <a:rPr lang="en">
                <a:solidFill>
                  <a:srgbClr val="000000"/>
                </a:solidFill>
              </a:rPr>
              <a:t> del </a:t>
            </a:r>
            <a:r>
              <a:rPr lang="en" err="1">
                <a:solidFill>
                  <a:srgbClr val="000000"/>
                </a:solidFill>
              </a:rPr>
              <a:t>archivo</a:t>
            </a:r>
            <a:r>
              <a:rPr lang="en">
                <a:solidFill>
                  <a:srgbClr val="000000"/>
                </a:solidFill>
              </a:rPr>
              <a:t>.</a:t>
            </a:r>
            <a:endParaRPr lang="es-ES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47A8F9AA-0303-7B75-E12D-10F5A4B63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595" y="923656"/>
            <a:ext cx="58293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9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96E1126D-978F-5EBA-3A2B-7E7D986C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1">
            <a:extLst>
              <a:ext uri="{FF2B5EF4-FFF2-40B4-BE49-F238E27FC236}">
                <a16:creationId xmlns:a16="http://schemas.microsoft.com/office/drawing/2014/main" id="{41109680-5CD9-1A85-9BA2-B24CB8886A54}"/>
              </a:ext>
            </a:extLst>
          </p:cNvPr>
          <p:cNvSpPr/>
          <p:nvPr/>
        </p:nvSpPr>
        <p:spPr>
          <a:xfrm>
            <a:off x="2215032" y="80335"/>
            <a:ext cx="4843556" cy="4843556"/>
          </a:xfrm>
          <a:prstGeom prst="ellipse">
            <a:avLst/>
          </a:prstGeom>
          <a:gradFill>
            <a:gsLst>
              <a:gs pos="0">
                <a:srgbClr val="BC80DC"/>
              </a:gs>
              <a:gs pos="55000">
                <a:srgbClr val="7800B9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871538" dist="2190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31">
            <a:extLst>
              <a:ext uri="{FF2B5EF4-FFF2-40B4-BE49-F238E27FC236}">
                <a16:creationId xmlns:a16="http://schemas.microsoft.com/office/drawing/2014/main" id="{F53B3C34-DB30-1D85-A420-FD54E0B56607}"/>
              </a:ext>
            </a:extLst>
          </p:cNvPr>
          <p:cNvGrpSpPr/>
          <p:nvPr/>
        </p:nvGrpSpPr>
        <p:grpSpPr>
          <a:xfrm rot="-7742513" flipH="1">
            <a:off x="7745197" y="2302481"/>
            <a:ext cx="1217672" cy="745214"/>
            <a:chOff x="7327450" y="2859325"/>
            <a:chExt cx="1217650" cy="745200"/>
          </a:xfrm>
        </p:grpSpPr>
        <p:sp>
          <p:nvSpPr>
            <p:cNvPr id="2368" name="Google Shape;2368;p31">
              <a:extLst>
                <a:ext uri="{FF2B5EF4-FFF2-40B4-BE49-F238E27FC236}">
                  <a16:creationId xmlns:a16="http://schemas.microsoft.com/office/drawing/2014/main" id="{4038DF01-D143-16E4-769A-CF2F0B863098}"/>
                </a:ext>
              </a:extLst>
            </p:cNvPr>
            <p:cNvSpPr/>
            <p:nvPr/>
          </p:nvSpPr>
          <p:spPr>
            <a:xfrm>
              <a:off x="7384125" y="30637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1">
              <a:extLst>
                <a:ext uri="{FF2B5EF4-FFF2-40B4-BE49-F238E27FC236}">
                  <a16:creationId xmlns:a16="http://schemas.microsoft.com/office/drawing/2014/main" id="{B8FA8C72-D0C5-10A5-5521-571970F67F00}"/>
                </a:ext>
              </a:extLst>
            </p:cNvPr>
            <p:cNvSpPr/>
            <p:nvPr/>
          </p:nvSpPr>
          <p:spPr>
            <a:xfrm>
              <a:off x="7478625" y="3260575"/>
              <a:ext cx="121200" cy="121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1">
              <a:extLst>
                <a:ext uri="{FF2B5EF4-FFF2-40B4-BE49-F238E27FC236}">
                  <a16:creationId xmlns:a16="http://schemas.microsoft.com/office/drawing/2014/main" id="{289B9183-897C-F021-D9EC-1762723B82F7}"/>
                </a:ext>
              </a:extLst>
            </p:cNvPr>
            <p:cNvSpPr/>
            <p:nvPr/>
          </p:nvSpPr>
          <p:spPr>
            <a:xfrm>
              <a:off x="7327450" y="35100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1">
              <a:extLst>
                <a:ext uri="{FF2B5EF4-FFF2-40B4-BE49-F238E27FC236}">
                  <a16:creationId xmlns:a16="http://schemas.microsoft.com/office/drawing/2014/main" id="{1A4A2060-CBD9-265C-2546-CECFF3645D75}"/>
                </a:ext>
              </a:extLst>
            </p:cNvPr>
            <p:cNvSpPr/>
            <p:nvPr/>
          </p:nvSpPr>
          <p:spPr>
            <a:xfrm>
              <a:off x="7556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1">
              <a:extLst>
                <a:ext uri="{FF2B5EF4-FFF2-40B4-BE49-F238E27FC236}">
                  <a16:creationId xmlns:a16="http://schemas.microsoft.com/office/drawing/2014/main" id="{E93E8746-FD73-FFB9-6148-A4DD86293B58}"/>
                </a:ext>
              </a:extLst>
            </p:cNvPr>
            <p:cNvSpPr/>
            <p:nvPr/>
          </p:nvSpPr>
          <p:spPr>
            <a:xfrm>
              <a:off x="7440825" y="2971725"/>
              <a:ext cx="37800" cy="378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>
              <a:extLst>
                <a:ext uri="{FF2B5EF4-FFF2-40B4-BE49-F238E27FC236}">
                  <a16:creationId xmlns:a16="http://schemas.microsoft.com/office/drawing/2014/main" id="{7139C6D6-8434-AA63-87DB-8F6C3CC84293}"/>
                </a:ext>
              </a:extLst>
            </p:cNvPr>
            <p:cNvSpPr/>
            <p:nvPr/>
          </p:nvSpPr>
          <p:spPr>
            <a:xfrm>
              <a:off x="7947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>
              <a:extLst>
                <a:ext uri="{FF2B5EF4-FFF2-40B4-BE49-F238E27FC236}">
                  <a16:creationId xmlns:a16="http://schemas.microsoft.com/office/drawing/2014/main" id="{97510D93-D73D-231F-D7B9-C211BEE3D628}"/>
                </a:ext>
              </a:extLst>
            </p:cNvPr>
            <p:cNvSpPr/>
            <p:nvPr/>
          </p:nvSpPr>
          <p:spPr>
            <a:xfrm>
              <a:off x="7975275" y="33242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1">
              <a:extLst>
                <a:ext uri="{FF2B5EF4-FFF2-40B4-BE49-F238E27FC236}">
                  <a16:creationId xmlns:a16="http://schemas.microsoft.com/office/drawing/2014/main" id="{188AF6EA-2A83-2803-46D5-51CBE4FA23E1}"/>
                </a:ext>
              </a:extLst>
            </p:cNvPr>
            <p:cNvSpPr/>
            <p:nvPr/>
          </p:nvSpPr>
          <p:spPr>
            <a:xfrm>
              <a:off x="8516900" y="321457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1">
              <a:extLst>
                <a:ext uri="{FF2B5EF4-FFF2-40B4-BE49-F238E27FC236}">
                  <a16:creationId xmlns:a16="http://schemas.microsoft.com/office/drawing/2014/main" id="{E8265F7D-47C8-C495-E6F9-EA37AFB3061A}"/>
                </a:ext>
              </a:extLst>
            </p:cNvPr>
            <p:cNvSpPr/>
            <p:nvPr/>
          </p:nvSpPr>
          <p:spPr>
            <a:xfrm>
              <a:off x="8276075" y="28593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377CBE4-5098-0A56-0246-7C1318D57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85" y="920124"/>
            <a:ext cx="4466250" cy="2745000"/>
          </a:xfrm>
          <a:prstGeom prst="rect">
            <a:avLst/>
          </a:prstGeom>
        </p:spPr>
      </p:pic>
      <p:sp>
        <p:nvSpPr>
          <p:cNvPr id="2307" name="Google Shape;2307;p31">
            <a:extLst>
              <a:ext uri="{FF2B5EF4-FFF2-40B4-BE49-F238E27FC236}">
                <a16:creationId xmlns:a16="http://schemas.microsoft.com/office/drawing/2014/main" id="{002E0FDF-1AF0-B301-319B-AC522A0F3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478" y="-5123"/>
            <a:ext cx="42237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000000"/>
                </a:solidFill>
              </a:rPr>
              <a:t>Actualizar</a:t>
            </a:r>
          </a:p>
        </p:txBody>
      </p:sp>
      <p:sp>
        <p:nvSpPr>
          <p:cNvPr id="2309" name="Google Shape;2309;p31">
            <a:extLst>
              <a:ext uri="{FF2B5EF4-FFF2-40B4-BE49-F238E27FC236}">
                <a16:creationId xmlns:a16="http://schemas.microsoft.com/office/drawing/2014/main" id="{3A785D85-D18F-6792-084A-5B43F40D4C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89121" y="2418528"/>
            <a:ext cx="3889427" cy="1080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400">
                <a:solidFill>
                  <a:srgbClr val="000000"/>
                </a:solidFill>
              </a:rPr>
              <a:t>Se </a:t>
            </a:r>
            <a:r>
              <a:rPr lang="en" sz="1400" err="1">
                <a:solidFill>
                  <a:srgbClr val="000000"/>
                </a:solidFill>
              </a:rPr>
              <a:t>crea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una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lista</a:t>
            </a:r>
            <a:r>
              <a:rPr lang="en" sz="1400">
                <a:solidFill>
                  <a:srgbClr val="000000"/>
                </a:solidFill>
              </a:rPr>
              <a:t> para </a:t>
            </a:r>
            <a:r>
              <a:rPr lang="en" sz="1400" err="1">
                <a:solidFill>
                  <a:srgbClr val="000000"/>
                </a:solidFill>
              </a:rPr>
              <a:t>almacenar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nuevo </a:t>
            </a:r>
            <a:r>
              <a:rPr lang="en" sz="1400" err="1">
                <a:solidFill>
                  <a:srgbClr val="000000"/>
                </a:solidFill>
              </a:rPr>
              <a:t>contenido</a:t>
            </a:r>
            <a:r>
              <a:rPr lang="en" sz="1400">
                <a:solidFill>
                  <a:srgbClr val="000000"/>
                </a:solidFill>
              </a:rPr>
              <a:t> del </a:t>
            </a:r>
            <a:r>
              <a:rPr lang="en" sz="1400" err="1">
                <a:solidFill>
                  <a:srgbClr val="000000"/>
                </a:solidFill>
              </a:rPr>
              <a:t>archivo</a:t>
            </a:r>
            <a:r>
              <a:rPr lang="en" sz="1400">
                <a:solidFill>
                  <a:srgbClr val="000000"/>
                </a:solidFill>
              </a:rPr>
              <a:t> y </a:t>
            </a:r>
            <a:r>
              <a:rPr lang="en" sz="1400" err="1">
                <a:solidFill>
                  <a:srgbClr val="000000"/>
                </a:solidFill>
              </a:rPr>
              <a:t>una</a:t>
            </a:r>
            <a:r>
              <a:rPr lang="en" sz="1400">
                <a:solidFill>
                  <a:srgbClr val="000000"/>
                </a:solidFill>
              </a:rPr>
              <a:t> variable para </a:t>
            </a:r>
            <a:r>
              <a:rPr lang="en" sz="1400" err="1">
                <a:solidFill>
                  <a:srgbClr val="000000"/>
                </a:solidFill>
              </a:rPr>
              <a:t>verificar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si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usuario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fue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encontrado</a:t>
            </a:r>
            <a:r>
              <a:rPr lang="en" sz="1400">
                <a:solidFill>
                  <a:srgbClr val="000000"/>
                </a:solidFill>
              </a:rPr>
              <a:t>. El </a:t>
            </a:r>
            <a:r>
              <a:rPr lang="en" sz="1400" err="1">
                <a:solidFill>
                  <a:srgbClr val="000000"/>
                </a:solidFill>
              </a:rPr>
              <a:t>archivo</a:t>
            </a:r>
            <a:r>
              <a:rPr lang="en" sz="1400">
                <a:solidFill>
                  <a:srgbClr val="000000"/>
                </a:solidFill>
              </a:rPr>
              <a:t> se </a:t>
            </a:r>
            <a:r>
              <a:rPr lang="en" sz="1400" err="1">
                <a:solidFill>
                  <a:srgbClr val="000000"/>
                </a:solidFill>
              </a:rPr>
              <a:t>abre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en</a:t>
            </a:r>
            <a:r>
              <a:rPr lang="en" sz="1400">
                <a:solidFill>
                  <a:srgbClr val="000000"/>
                </a:solidFill>
              </a:rPr>
              <a:t> modo </a:t>
            </a:r>
            <a:r>
              <a:rPr lang="en" sz="1400" err="1">
                <a:solidFill>
                  <a:srgbClr val="000000"/>
                </a:solidFill>
              </a:rPr>
              <a:t>lectura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utilizando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codificación</a:t>
            </a:r>
            <a:r>
              <a:rPr lang="en" sz="1400">
                <a:solidFill>
                  <a:srgbClr val="000000"/>
                </a:solidFill>
              </a:rPr>
              <a:t> UTF-8 y se </a:t>
            </a:r>
            <a:r>
              <a:rPr lang="en" sz="1400" err="1">
                <a:solidFill>
                  <a:srgbClr val="000000"/>
                </a:solidFill>
              </a:rPr>
              <a:t>recorre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línea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por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línea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 err="1">
                <a:solidFill>
                  <a:srgbClr val="000000"/>
                </a:solidFill>
              </a:rPr>
              <a:t>separando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los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datos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mediante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carácter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000000"/>
                </a:solidFill>
                <a:latin typeface="Consolas"/>
              </a:rPr>
              <a:t>|</a:t>
            </a:r>
            <a:r>
              <a:rPr lang="en" sz="1400">
                <a:solidFill>
                  <a:srgbClr val="000000"/>
                </a:solidFill>
              </a:rPr>
              <a:t>. Si no coincide, la </a:t>
            </a:r>
            <a:r>
              <a:rPr lang="en" sz="1400" err="1">
                <a:solidFill>
                  <a:srgbClr val="000000"/>
                </a:solidFill>
              </a:rPr>
              <a:t>línea</a:t>
            </a:r>
            <a:r>
              <a:rPr lang="en" sz="1400">
                <a:solidFill>
                  <a:srgbClr val="000000"/>
                </a:solidFill>
              </a:rPr>
              <a:t> se </a:t>
            </a:r>
            <a:r>
              <a:rPr lang="en" sz="1400" err="1">
                <a:solidFill>
                  <a:srgbClr val="000000"/>
                </a:solidFill>
              </a:rPr>
              <a:t>conserva</a:t>
            </a:r>
            <a:r>
              <a:rPr lang="en" sz="1400">
                <a:solidFill>
                  <a:srgbClr val="000000"/>
                </a:solidFill>
              </a:rPr>
              <a:t> sin </a:t>
            </a:r>
            <a:r>
              <a:rPr lang="en" sz="1400" err="1">
                <a:solidFill>
                  <a:srgbClr val="000000"/>
                </a:solidFill>
              </a:rPr>
              <a:t>cambios</a:t>
            </a:r>
            <a:r>
              <a:rPr lang="en" sz="1400">
                <a:solidFill>
                  <a:srgbClr val="000000"/>
                </a:solidFill>
              </a:rPr>
              <a:t>. De </a:t>
            </a:r>
            <a:r>
              <a:rPr lang="en" sz="1400" err="1">
                <a:solidFill>
                  <a:srgbClr val="000000"/>
                </a:solidFill>
              </a:rPr>
              <a:t>esta</a:t>
            </a:r>
            <a:r>
              <a:rPr lang="en" sz="1400">
                <a:solidFill>
                  <a:srgbClr val="000000"/>
                </a:solidFill>
              </a:rPr>
              <a:t> forma, solo se </a:t>
            </a:r>
            <a:r>
              <a:rPr lang="en" sz="1400" err="1">
                <a:solidFill>
                  <a:srgbClr val="000000"/>
                </a:solidFill>
              </a:rPr>
              <a:t>modifica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registro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seleccionado</a:t>
            </a:r>
            <a:r>
              <a:rPr lang="en" sz="1400">
                <a:solidFill>
                  <a:srgbClr val="000000"/>
                </a:solidFill>
              </a:rPr>
              <a:t> y se </a:t>
            </a:r>
            <a:r>
              <a:rPr lang="en" sz="1400" err="1">
                <a:solidFill>
                  <a:srgbClr val="000000"/>
                </a:solidFill>
              </a:rPr>
              <a:t>mantiene</a:t>
            </a:r>
            <a:r>
              <a:rPr lang="en" sz="1400">
                <a:solidFill>
                  <a:srgbClr val="000000"/>
                </a:solidFill>
              </a:rPr>
              <a:t> intacta la </a:t>
            </a:r>
            <a:r>
              <a:rPr lang="en" sz="1400" err="1">
                <a:solidFill>
                  <a:srgbClr val="000000"/>
                </a:solidFill>
              </a:rPr>
              <a:t>información</a:t>
            </a:r>
            <a:r>
              <a:rPr lang="en" sz="1400">
                <a:solidFill>
                  <a:srgbClr val="000000"/>
                </a:solidFill>
              </a:rPr>
              <a:t> de </a:t>
            </a:r>
            <a:r>
              <a:rPr lang="en" sz="1400" err="1">
                <a:solidFill>
                  <a:srgbClr val="000000"/>
                </a:solidFill>
              </a:rPr>
              <a:t>los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demás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usuarios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lang="es-ES"/>
          </a:p>
          <a:p>
            <a:pPr marL="0" indent="0" algn="l"/>
            <a:endParaRPr lang="en">
              <a:solidFill>
                <a:srgbClr val="000000"/>
              </a:solidFill>
            </a:endParaRP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70862DC2-8315-E228-50A7-432A8BB2B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2" y="962025"/>
            <a:ext cx="43910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2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8806" y="196793"/>
            <a:ext cx="8679656" cy="62984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14999"/>
              </a:lnSpc>
              <a:buNone/>
            </a:pPr>
            <a:r>
              <a:rPr lang="en-US" sz="3600" dirty="0">
                <a:solidFill>
                  <a:srgbClr val="000000"/>
                </a:solidFill>
              </a:rPr>
              <a:t>INTRODUCCIÓN</a:t>
            </a:r>
            <a:endParaRPr lang="es-ES" dirty="0"/>
          </a:p>
        </p:txBody>
      </p:sp>
      <p:grpSp>
        <p:nvGrpSpPr>
          <p:cNvPr id="10" name="Group 7"/>
          <p:cNvGrpSpPr/>
          <p:nvPr/>
        </p:nvGrpSpPr>
        <p:grpSpPr>
          <a:xfrm>
            <a:off x="661569" y="1285464"/>
            <a:ext cx="1629416" cy="1185133"/>
            <a:chOff x="395536" y="1008848"/>
            <a:chExt cx="2376264" cy="751520"/>
          </a:xfrm>
        </p:grpSpPr>
        <p:sp>
          <p:nvSpPr>
            <p:cNvPr id="11" name="TextBox 5"/>
            <p:cNvSpPr txBox="1"/>
            <p:nvPr/>
          </p:nvSpPr>
          <p:spPr>
            <a:xfrm>
              <a:off x="395536" y="1233414"/>
              <a:ext cx="2376264" cy="5269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Crear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una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interfaz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dinámica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aplicando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la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estrúctura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CRUD y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archivos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persistentes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.</a:t>
              </a:r>
              <a:endParaRPr lang="en-US" altLang="ko-KR" sz="1200" dirty="0" err="1">
                <a:solidFill>
                  <a:schemeClr val="bg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6"/>
            <p:cNvSpPr txBox="1"/>
            <p:nvPr/>
          </p:nvSpPr>
          <p:spPr>
            <a:xfrm>
              <a:off x="395536" y="1008848"/>
              <a:ext cx="2376264" cy="1951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 dirty="0">
                  <a:solidFill>
                    <a:srgbClr val="EEB245"/>
                  </a:solidFill>
                </a:rPr>
                <a:t>OBJETIVO</a:t>
              </a:r>
              <a:endParaRPr lang="en-US" altLang="ko-KR" sz="1400" b="1" dirty="0">
                <a:solidFill>
                  <a:srgbClr val="EEB245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7"/>
          <p:cNvGrpSpPr/>
          <p:nvPr/>
        </p:nvGrpSpPr>
        <p:grpSpPr>
          <a:xfrm>
            <a:off x="6846285" y="1285462"/>
            <a:ext cx="1629416" cy="1695999"/>
            <a:chOff x="395536" y="1036199"/>
            <a:chExt cx="2376264" cy="1075472"/>
          </a:xfrm>
        </p:grpSpPr>
        <p:sp>
          <p:nvSpPr>
            <p:cNvPr id="17" name="TextBox 5"/>
            <p:cNvSpPr txBox="1"/>
            <p:nvPr/>
          </p:nvSpPr>
          <p:spPr>
            <a:xfrm>
              <a:off x="395536" y="1233414"/>
              <a:ext cx="2376264" cy="8782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Falta de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incentivación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para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realizar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actividades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de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reciclaje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o de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ayuda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comunitaria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en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la Escuela Politécnica Nacional</a:t>
              </a:r>
            </a:p>
          </p:txBody>
        </p:sp>
        <p:sp>
          <p:nvSpPr>
            <p:cNvPr id="18" name="TextBox 6"/>
            <p:cNvSpPr txBox="1"/>
            <p:nvPr/>
          </p:nvSpPr>
          <p:spPr>
            <a:xfrm>
              <a:off x="395536" y="1036199"/>
              <a:ext cx="2376264" cy="1951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b="1" dirty="0">
                  <a:solidFill>
                    <a:srgbClr val="EEB245"/>
                  </a:solidFill>
                </a:rPr>
                <a:t>PROBLEMÁTICA</a:t>
              </a:r>
              <a:endParaRPr lang="en-US" altLang="ko-KR" sz="1400" b="1" dirty="0">
                <a:solidFill>
                  <a:srgbClr val="EEB245"/>
                </a:solidFill>
                <a:cs typeface="Arial" pitchFamily="34" charset="0"/>
              </a:endParaRPr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8407" y="2327774"/>
            <a:ext cx="3867077" cy="1557390"/>
          </a:xfrm>
          <a:prstGeom prst="rect">
            <a:avLst/>
          </a:prstGeom>
        </p:spPr>
      </p:pic>
      <p:grpSp>
        <p:nvGrpSpPr>
          <p:cNvPr id="3" name="Group 7">
            <a:extLst>
              <a:ext uri="{FF2B5EF4-FFF2-40B4-BE49-F238E27FC236}">
                <a16:creationId xmlns:a16="http://schemas.microsoft.com/office/drawing/2014/main" id="{81F277A7-F709-49F7-E830-3AE7010FFA99}"/>
              </a:ext>
            </a:extLst>
          </p:cNvPr>
          <p:cNvGrpSpPr/>
          <p:nvPr/>
        </p:nvGrpSpPr>
        <p:grpSpPr>
          <a:xfrm>
            <a:off x="661569" y="2730385"/>
            <a:ext cx="1629416" cy="1913012"/>
            <a:chOff x="395536" y="1015686"/>
            <a:chExt cx="2376264" cy="1213086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84F71F12-9672-465F-AF3E-10A74DC52ACF}"/>
                </a:ext>
              </a:extLst>
            </p:cNvPr>
            <p:cNvSpPr txBox="1"/>
            <p:nvPr/>
          </p:nvSpPr>
          <p:spPr>
            <a:xfrm>
              <a:off x="395536" y="1233414"/>
              <a:ext cx="2376264" cy="9953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Usar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Tkinter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para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crear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un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proyecto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modular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que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otorgue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una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gestión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de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usuarios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más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cómoda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para sus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actividades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 e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incentivos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.</a:t>
              </a:r>
              <a:endParaRPr lang="en-US" altLang="ko-KR" sz="1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34A61659-098F-8F5A-3EC0-441C577A1031}"/>
                </a:ext>
              </a:extLst>
            </p:cNvPr>
            <p:cNvSpPr txBox="1"/>
            <p:nvPr/>
          </p:nvSpPr>
          <p:spPr>
            <a:xfrm>
              <a:off x="395536" y="1015686"/>
              <a:ext cx="2376264" cy="1951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 dirty="0">
                  <a:solidFill>
                    <a:srgbClr val="EEB245"/>
                  </a:solidFill>
                </a:rPr>
                <a:t>PROPUESTA</a:t>
              </a:r>
              <a:endParaRPr lang="en-US" altLang="ko-KR" sz="1400" b="1" dirty="0">
                <a:solidFill>
                  <a:srgbClr val="EEB245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E6117423-1F32-B96B-F276-16A722DAE547}"/>
              </a:ext>
            </a:extLst>
          </p:cNvPr>
          <p:cNvGrpSpPr/>
          <p:nvPr/>
        </p:nvGrpSpPr>
        <p:grpSpPr>
          <a:xfrm>
            <a:off x="6846285" y="3172489"/>
            <a:ext cx="1629416" cy="1337449"/>
            <a:chOff x="395536" y="1029362"/>
            <a:chExt cx="2376264" cy="848108"/>
          </a:xfrm>
        </p:grpSpPr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5D70E4FA-F7E4-A5D1-5B80-AE09C8B2A6F5}"/>
                </a:ext>
              </a:extLst>
            </p:cNvPr>
            <p:cNvSpPr txBox="1"/>
            <p:nvPr/>
          </p:nvSpPr>
          <p:spPr>
            <a:xfrm>
              <a:off x="395536" y="1233414"/>
              <a:ext cx="2376264" cy="6440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Creacion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de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ejecutables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y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conexión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a la red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como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una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aplicación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bg2">
                      <a:lumMod val="75000"/>
                    </a:schemeClr>
                  </a:solidFill>
                </a:rPr>
                <a:t>independiente</a:t>
              </a:r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A9A76096-8E3D-5AC6-4853-529CB2E8E8C7}"/>
                </a:ext>
              </a:extLst>
            </p:cNvPr>
            <p:cNvSpPr txBox="1"/>
            <p:nvPr/>
          </p:nvSpPr>
          <p:spPr>
            <a:xfrm>
              <a:off x="395536" y="1029362"/>
              <a:ext cx="2376264" cy="1951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b="1" dirty="0">
                  <a:solidFill>
                    <a:srgbClr val="EEB245"/>
                  </a:solidFill>
                </a:rPr>
                <a:t>LIMITACIONES</a:t>
              </a:r>
              <a:endParaRPr lang="en-US" altLang="ko-KR" sz="1400" b="1" dirty="0">
                <a:solidFill>
                  <a:srgbClr val="EEB245"/>
                </a:solidFill>
                <a:cs typeface="Arial" pitchFamily="34" charset="0"/>
              </a:endParaRPr>
            </a:p>
          </p:txBody>
        </p: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A32D0CCB-93FD-AF16-7E1A-029B1CC6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4" r="1324" b="157"/>
          <a:stretch>
            <a:fillRect/>
          </a:stretch>
        </p:blipFill>
        <p:spPr>
          <a:xfrm>
            <a:off x="3065025" y="1218480"/>
            <a:ext cx="3042748" cy="1753600"/>
          </a:xfrm>
          <a:prstGeom prst="rect">
            <a:avLst/>
          </a:prstGeom>
        </p:spPr>
      </p:pic>
      <p:pic>
        <p:nvPicPr>
          <p:cNvPr id="23" name="Imagen 2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4ED9BF5-DC3C-0085-7A54-44A963813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594" y="3404932"/>
            <a:ext cx="3051595" cy="143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2B73B2F2-3DF9-28E4-C031-63F8DBB27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1">
            <a:extLst>
              <a:ext uri="{FF2B5EF4-FFF2-40B4-BE49-F238E27FC236}">
                <a16:creationId xmlns:a16="http://schemas.microsoft.com/office/drawing/2014/main" id="{2D23E726-D514-B344-9453-9A698D512392}"/>
              </a:ext>
            </a:extLst>
          </p:cNvPr>
          <p:cNvSpPr/>
          <p:nvPr/>
        </p:nvSpPr>
        <p:spPr>
          <a:xfrm>
            <a:off x="2215032" y="80335"/>
            <a:ext cx="4843556" cy="4843556"/>
          </a:xfrm>
          <a:prstGeom prst="ellipse">
            <a:avLst/>
          </a:prstGeom>
          <a:gradFill>
            <a:gsLst>
              <a:gs pos="0">
                <a:srgbClr val="BC80DC"/>
              </a:gs>
              <a:gs pos="55000">
                <a:srgbClr val="7800B9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871538" dist="2190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31">
            <a:extLst>
              <a:ext uri="{FF2B5EF4-FFF2-40B4-BE49-F238E27FC236}">
                <a16:creationId xmlns:a16="http://schemas.microsoft.com/office/drawing/2014/main" id="{546F2B48-15C4-05D6-AB25-AA775345234D}"/>
              </a:ext>
            </a:extLst>
          </p:cNvPr>
          <p:cNvGrpSpPr/>
          <p:nvPr/>
        </p:nvGrpSpPr>
        <p:grpSpPr>
          <a:xfrm rot="-7742513" flipH="1">
            <a:off x="7745197" y="2302481"/>
            <a:ext cx="1217672" cy="745214"/>
            <a:chOff x="7327450" y="2859325"/>
            <a:chExt cx="1217650" cy="745200"/>
          </a:xfrm>
        </p:grpSpPr>
        <p:sp>
          <p:nvSpPr>
            <p:cNvPr id="2368" name="Google Shape;2368;p31">
              <a:extLst>
                <a:ext uri="{FF2B5EF4-FFF2-40B4-BE49-F238E27FC236}">
                  <a16:creationId xmlns:a16="http://schemas.microsoft.com/office/drawing/2014/main" id="{637EFB5A-F083-E5AA-9656-26EB5BE452D8}"/>
                </a:ext>
              </a:extLst>
            </p:cNvPr>
            <p:cNvSpPr/>
            <p:nvPr/>
          </p:nvSpPr>
          <p:spPr>
            <a:xfrm>
              <a:off x="7384125" y="30637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1">
              <a:extLst>
                <a:ext uri="{FF2B5EF4-FFF2-40B4-BE49-F238E27FC236}">
                  <a16:creationId xmlns:a16="http://schemas.microsoft.com/office/drawing/2014/main" id="{33AE950E-BB80-459F-3B46-52F25FFCD7D5}"/>
                </a:ext>
              </a:extLst>
            </p:cNvPr>
            <p:cNvSpPr/>
            <p:nvPr/>
          </p:nvSpPr>
          <p:spPr>
            <a:xfrm>
              <a:off x="7478625" y="3260575"/>
              <a:ext cx="121200" cy="121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1">
              <a:extLst>
                <a:ext uri="{FF2B5EF4-FFF2-40B4-BE49-F238E27FC236}">
                  <a16:creationId xmlns:a16="http://schemas.microsoft.com/office/drawing/2014/main" id="{F60D1C39-C5B6-4411-8D6C-AC0C0A9A4C45}"/>
                </a:ext>
              </a:extLst>
            </p:cNvPr>
            <p:cNvSpPr/>
            <p:nvPr/>
          </p:nvSpPr>
          <p:spPr>
            <a:xfrm>
              <a:off x="7327450" y="35100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1">
              <a:extLst>
                <a:ext uri="{FF2B5EF4-FFF2-40B4-BE49-F238E27FC236}">
                  <a16:creationId xmlns:a16="http://schemas.microsoft.com/office/drawing/2014/main" id="{118323E6-3F7E-9FB1-6CB1-D3ECFA707241}"/>
                </a:ext>
              </a:extLst>
            </p:cNvPr>
            <p:cNvSpPr/>
            <p:nvPr/>
          </p:nvSpPr>
          <p:spPr>
            <a:xfrm>
              <a:off x="7556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1">
              <a:extLst>
                <a:ext uri="{FF2B5EF4-FFF2-40B4-BE49-F238E27FC236}">
                  <a16:creationId xmlns:a16="http://schemas.microsoft.com/office/drawing/2014/main" id="{F54889E4-B7F4-4EFB-6C96-DC107979A577}"/>
                </a:ext>
              </a:extLst>
            </p:cNvPr>
            <p:cNvSpPr/>
            <p:nvPr/>
          </p:nvSpPr>
          <p:spPr>
            <a:xfrm>
              <a:off x="7440825" y="2971725"/>
              <a:ext cx="37800" cy="378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>
              <a:extLst>
                <a:ext uri="{FF2B5EF4-FFF2-40B4-BE49-F238E27FC236}">
                  <a16:creationId xmlns:a16="http://schemas.microsoft.com/office/drawing/2014/main" id="{E79DFBD7-F1E2-F934-9E19-5C66D9A690FB}"/>
                </a:ext>
              </a:extLst>
            </p:cNvPr>
            <p:cNvSpPr/>
            <p:nvPr/>
          </p:nvSpPr>
          <p:spPr>
            <a:xfrm>
              <a:off x="7947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>
              <a:extLst>
                <a:ext uri="{FF2B5EF4-FFF2-40B4-BE49-F238E27FC236}">
                  <a16:creationId xmlns:a16="http://schemas.microsoft.com/office/drawing/2014/main" id="{A75800CC-13B7-43DA-7D3A-21889DA4DBF7}"/>
                </a:ext>
              </a:extLst>
            </p:cNvPr>
            <p:cNvSpPr/>
            <p:nvPr/>
          </p:nvSpPr>
          <p:spPr>
            <a:xfrm>
              <a:off x="7975275" y="33242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1">
              <a:extLst>
                <a:ext uri="{FF2B5EF4-FFF2-40B4-BE49-F238E27FC236}">
                  <a16:creationId xmlns:a16="http://schemas.microsoft.com/office/drawing/2014/main" id="{E2D81F5D-38A1-AA70-198E-690C4851FA64}"/>
                </a:ext>
              </a:extLst>
            </p:cNvPr>
            <p:cNvSpPr/>
            <p:nvPr/>
          </p:nvSpPr>
          <p:spPr>
            <a:xfrm>
              <a:off x="8516900" y="321457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1">
              <a:extLst>
                <a:ext uri="{FF2B5EF4-FFF2-40B4-BE49-F238E27FC236}">
                  <a16:creationId xmlns:a16="http://schemas.microsoft.com/office/drawing/2014/main" id="{43E1C307-D8B4-56E0-9DD4-F711AE83B8D4}"/>
                </a:ext>
              </a:extLst>
            </p:cNvPr>
            <p:cNvSpPr/>
            <p:nvPr/>
          </p:nvSpPr>
          <p:spPr>
            <a:xfrm>
              <a:off x="8276075" y="28593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08D58CF3-5FF0-BDD0-26C1-EA07556B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85" y="920124"/>
            <a:ext cx="4466250" cy="2745000"/>
          </a:xfrm>
          <a:prstGeom prst="rect">
            <a:avLst/>
          </a:prstGeom>
        </p:spPr>
      </p:pic>
      <p:sp>
        <p:nvSpPr>
          <p:cNvPr id="2307" name="Google Shape;2307;p31">
            <a:extLst>
              <a:ext uri="{FF2B5EF4-FFF2-40B4-BE49-F238E27FC236}">
                <a16:creationId xmlns:a16="http://schemas.microsoft.com/office/drawing/2014/main" id="{9186E661-D756-E316-563C-18DB864D3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478" y="-5123"/>
            <a:ext cx="42237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000000"/>
                </a:solidFill>
              </a:rPr>
              <a:t>Actualizar</a:t>
            </a:r>
          </a:p>
        </p:txBody>
      </p:sp>
      <p:sp>
        <p:nvSpPr>
          <p:cNvPr id="2309" name="Google Shape;2309;p31">
            <a:extLst>
              <a:ext uri="{FF2B5EF4-FFF2-40B4-BE49-F238E27FC236}">
                <a16:creationId xmlns:a16="http://schemas.microsoft.com/office/drawing/2014/main" id="{01833EFB-37FD-26CF-62E1-D0179AD43B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46885" y="2030340"/>
            <a:ext cx="3889427" cy="1080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400">
                <a:solidFill>
                  <a:srgbClr val="000000"/>
                </a:solidFill>
              </a:rPr>
              <a:t>Se </a:t>
            </a:r>
            <a:r>
              <a:rPr lang="en" sz="1400" err="1">
                <a:solidFill>
                  <a:srgbClr val="000000"/>
                </a:solidFill>
              </a:rPr>
              <a:t>verifica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si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usuario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fue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encontrado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en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archivo</a:t>
            </a:r>
            <a:r>
              <a:rPr lang="en" sz="1400">
                <a:solidFill>
                  <a:srgbClr val="000000"/>
                </a:solidFill>
              </a:rPr>
              <a:t>; </a:t>
            </a:r>
            <a:r>
              <a:rPr lang="en" sz="1400" err="1">
                <a:solidFill>
                  <a:srgbClr val="000000"/>
                </a:solidFill>
              </a:rPr>
              <a:t>en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caso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contrario</a:t>
            </a:r>
            <a:r>
              <a:rPr lang="en" sz="1400">
                <a:solidFill>
                  <a:srgbClr val="000000"/>
                </a:solidFill>
              </a:rPr>
              <a:t>, se </a:t>
            </a:r>
            <a:r>
              <a:rPr lang="en" sz="1400" err="1">
                <a:solidFill>
                  <a:srgbClr val="000000"/>
                </a:solidFill>
              </a:rPr>
              <a:t>muestra</a:t>
            </a:r>
            <a:r>
              <a:rPr lang="en" sz="1400">
                <a:solidFill>
                  <a:srgbClr val="000000"/>
                </a:solidFill>
              </a:rPr>
              <a:t> un </a:t>
            </a:r>
            <a:r>
              <a:rPr lang="en" sz="1400" err="1">
                <a:solidFill>
                  <a:srgbClr val="000000"/>
                </a:solidFill>
              </a:rPr>
              <a:t>mensaje</a:t>
            </a:r>
            <a:r>
              <a:rPr lang="en" sz="1400">
                <a:solidFill>
                  <a:srgbClr val="000000"/>
                </a:solidFill>
              </a:rPr>
              <a:t> de error </a:t>
            </a:r>
            <a:r>
              <a:rPr lang="en" sz="1400" err="1">
                <a:solidFill>
                  <a:srgbClr val="000000"/>
                </a:solidFill>
              </a:rPr>
              <a:t>indicando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que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ID no </a:t>
            </a:r>
            <a:r>
              <a:rPr lang="en" sz="1400" err="1">
                <a:solidFill>
                  <a:srgbClr val="000000"/>
                </a:solidFill>
              </a:rPr>
              <a:t>existe</a:t>
            </a:r>
            <a:r>
              <a:rPr lang="en" sz="1400">
                <a:solidFill>
                  <a:srgbClr val="000000"/>
                </a:solidFill>
              </a:rPr>
              <a:t> y se </a:t>
            </a:r>
            <a:r>
              <a:rPr lang="en" sz="1400" err="1">
                <a:solidFill>
                  <a:srgbClr val="000000"/>
                </a:solidFill>
              </a:rPr>
              <a:t>detiene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proceso</a:t>
            </a:r>
            <a:r>
              <a:rPr lang="en" sz="1400">
                <a:solidFill>
                  <a:srgbClr val="000000"/>
                </a:solidFill>
              </a:rPr>
              <a:t>. Si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usuario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sí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fue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encontrado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 err="1">
                <a:solidFill>
                  <a:srgbClr val="000000"/>
                </a:solidFill>
              </a:rPr>
              <a:t>el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archivo</a:t>
            </a:r>
            <a:r>
              <a:rPr lang="en" sz="1400">
                <a:solidFill>
                  <a:srgbClr val="000000"/>
                </a:solidFill>
              </a:rPr>
              <a:t> se </a:t>
            </a:r>
            <a:r>
              <a:rPr lang="en" sz="1400" err="1">
                <a:solidFill>
                  <a:srgbClr val="000000"/>
                </a:solidFill>
              </a:rPr>
              <a:t>abre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en</a:t>
            </a:r>
            <a:r>
              <a:rPr lang="en" sz="1400">
                <a:solidFill>
                  <a:srgbClr val="000000"/>
                </a:solidFill>
              </a:rPr>
              <a:t> modo </a:t>
            </a:r>
            <a:r>
              <a:rPr lang="en" sz="1400" err="1">
                <a:solidFill>
                  <a:srgbClr val="000000"/>
                </a:solidFill>
              </a:rPr>
              <a:t>escritura</a:t>
            </a:r>
            <a:r>
              <a:rPr lang="en" sz="1400">
                <a:solidFill>
                  <a:srgbClr val="000000"/>
                </a:solidFill>
              </a:rPr>
              <a:t> y se </a:t>
            </a:r>
            <a:r>
              <a:rPr lang="en" sz="1400" err="1">
                <a:solidFill>
                  <a:srgbClr val="000000"/>
                </a:solidFill>
              </a:rPr>
              <a:t>sobrescribe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completamente</a:t>
            </a:r>
            <a:r>
              <a:rPr lang="en" sz="1400">
                <a:solidFill>
                  <a:srgbClr val="000000"/>
                </a:solidFill>
              </a:rPr>
              <a:t> con la </a:t>
            </a:r>
            <a:r>
              <a:rPr lang="en" sz="1400" err="1">
                <a:solidFill>
                  <a:srgbClr val="000000"/>
                </a:solidFill>
              </a:rPr>
              <a:t>información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err="1">
                <a:solidFill>
                  <a:srgbClr val="000000"/>
                </a:solidFill>
              </a:rPr>
              <a:t>actualizada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lang="es-ES" sz="1400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2ADA8199-0856-B04A-85FE-A217F97CE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36" y="1852432"/>
            <a:ext cx="49530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66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>
          <a:extLst>
            <a:ext uri="{FF2B5EF4-FFF2-40B4-BE49-F238E27FC236}">
              <a16:creationId xmlns:a16="http://schemas.microsoft.com/office/drawing/2014/main" id="{A43363A1-D23A-3FEF-5CDE-A2F16522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1">
            <a:extLst>
              <a:ext uri="{FF2B5EF4-FFF2-40B4-BE49-F238E27FC236}">
                <a16:creationId xmlns:a16="http://schemas.microsoft.com/office/drawing/2014/main" id="{734D16E6-15D6-61BA-113F-F58D84B94A2C}"/>
              </a:ext>
            </a:extLst>
          </p:cNvPr>
          <p:cNvSpPr/>
          <p:nvPr/>
        </p:nvSpPr>
        <p:spPr>
          <a:xfrm>
            <a:off x="2215032" y="80335"/>
            <a:ext cx="4843556" cy="4843556"/>
          </a:xfrm>
          <a:prstGeom prst="ellipse">
            <a:avLst/>
          </a:prstGeom>
          <a:gradFill>
            <a:gsLst>
              <a:gs pos="0">
                <a:srgbClr val="BC80DC"/>
              </a:gs>
              <a:gs pos="55000">
                <a:srgbClr val="7800B9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871538" dist="2190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31">
            <a:extLst>
              <a:ext uri="{FF2B5EF4-FFF2-40B4-BE49-F238E27FC236}">
                <a16:creationId xmlns:a16="http://schemas.microsoft.com/office/drawing/2014/main" id="{432B6219-1E1D-6F0B-42CD-6D8EBE43FFA6}"/>
              </a:ext>
            </a:extLst>
          </p:cNvPr>
          <p:cNvGrpSpPr/>
          <p:nvPr/>
        </p:nvGrpSpPr>
        <p:grpSpPr>
          <a:xfrm rot="-7742513" flipH="1">
            <a:off x="7745197" y="2302481"/>
            <a:ext cx="1217672" cy="745214"/>
            <a:chOff x="7327450" y="2859325"/>
            <a:chExt cx="1217650" cy="745200"/>
          </a:xfrm>
        </p:grpSpPr>
        <p:sp>
          <p:nvSpPr>
            <p:cNvPr id="2368" name="Google Shape;2368;p31">
              <a:extLst>
                <a:ext uri="{FF2B5EF4-FFF2-40B4-BE49-F238E27FC236}">
                  <a16:creationId xmlns:a16="http://schemas.microsoft.com/office/drawing/2014/main" id="{7F24ED73-3743-B01A-22A4-A4F89F2F96F9}"/>
                </a:ext>
              </a:extLst>
            </p:cNvPr>
            <p:cNvSpPr/>
            <p:nvPr/>
          </p:nvSpPr>
          <p:spPr>
            <a:xfrm>
              <a:off x="7384125" y="30637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1">
              <a:extLst>
                <a:ext uri="{FF2B5EF4-FFF2-40B4-BE49-F238E27FC236}">
                  <a16:creationId xmlns:a16="http://schemas.microsoft.com/office/drawing/2014/main" id="{1FC5126F-1631-1CF9-7B8E-850C0C622D26}"/>
                </a:ext>
              </a:extLst>
            </p:cNvPr>
            <p:cNvSpPr/>
            <p:nvPr/>
          </p:nvSpPr>
          <p:spPr>
            <a:xfrm>
              <a:off x="7478625" y="3260575"/>
              <a:ext cx="121200" cy="121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1">
              <a:extLst>
                <a:ext uri="{FF2B5EF4-FFF2-40B4-BE49-F238E27FC236}">
                  <a16:creationId xmlns:a16="http://schemas.microsoft.com/office/drawing/2014/main" id="{59343C0F-8C32-3EA9-02E1-322280EBF7D9}"/>
                </a:ext>
              </a:extLst>
            </p:cNvPr>
            <p:cNvSpPr/>
            <p:nvPr/>
          </p:nvSpPr>
          <p:spPr>
            <a:xfrm>
              <a:off x="7327450" y="35100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1">
              <a:extLst>
                <a:ext uri="{FF2B5EF4-FFF2-40B4-BE49-F238E27FC236}">
                  <a16:creationId xmlns:a16="http://schemas.microsoft.com/office/drawing/2014/main" id="{1668BACE-ADFD-BD59-8843-32AC11FDCC54}"/>
                </a:ext>
              </a:extLst>
            </p:cNvPr>
            <p:cNvSpPr/>
            <p:nvPr/>
          </p:nvSpPr>
          <p:spPr>
            <a:xfrm>
              <a:off x="7556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1">
              <a:extLst>
                <a:ext uri="{FF2B5EF4-FFF2-40B4-BE49-F238E27FC236}">
                  <a16:creationId xmlns:a16="http://schemas.microsoft.com/office/drawing/2014/main" id="{719BFAF9-331A-8220-0E04-6D1E9F37B2A2}"/>
                </a:ext>
              </a:extLst>
            </p:cNvPr>
            <p:cNvSpPr/>
            <p:nvPr/>
          </p:nvSpPr>
          <p:spPr>
            <a:xfrm>
              <a:off x="7440825" y="2971725"/>
              <a:ext cx="37800" cy="378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>
              <a:extLst>
                <a:ext uri="{FF2B5EF4-FFF2-40B4-BE49-F238E27FC236}">
                  <a16:creationId xmlns:a16="http://schemas.microsoft.com/office/drawing/2014/main" id="{0E39F705-B7A1-E03E-87FB-C1EF30578368}"/>
                </a:ext>
              </a:extLst>
            </p:cNvPr>
            <p:cNvSpPr/>
            <p:nvPr/>
          </p:nvSpPr>
          <p:spPr>
            <a:xfrm>
              <a:off x="7947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>
              <a:extLst>
                <a:ext uri="{FF2B5EF4-FFF2-40B4-BE49-F238E27FC236}">
                  <a16:creationId xmlns:a16="http://schemas.microsoft.com/office/drawing/2014/main" id="{82C402EE-41CA-EED6-027C-B4909F24C881}"/>
                </a:ext>
              </a:extLst>
            </p:cNvPr>
            <p:cNvSpPr/>
            <p:nvPr/>
          </p:nvSpPr>
          <p:spPr>
            <a:xfrm>
              <a:off x="7975275" y="33242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1">
              <a:extLst>
                <a:ext uri="{FF2B5EF4-FFF2-40B4-BE49-F238E27FC236}">
                  <a16:creationId xmlns:a16="http://schemas.microsoft.com/office/drawing/2014/main" id="{C60F6A16-D15D-BFE5-3E02-7EFAFBED660C}"/>
                </a:ext>
              </a:extLst>
            </p:cNvPr>
            <p:cNvSpPr/>
            <p:nvPr/>
          </p:nvSpPr>
          <p:spPr>
            <a:xfrm>
              <a:off x="8516900" y="321457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1">
              <a:extLst>
                <a:ext uri="{FF2B5EF4-FFF2-40B4-BE49-F238E27FC236}">
                  <a16:creationId xmlns:a16="http://schemas.microsoft.com/office/drawing/2014/main" id="{EA752902-2352-BF56-E908-2F072C8FD916}"/>
                </a:ext>
              </a:extLst>
            </p:cNvPr>
            <p:cNvSpPr/>
            <p:nvPr/>
          </p:nvSpPr>
          <p:spPr>
            <a:xfrm>
              <a:off x="8276075" y="28593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4CD6300-DC89-3234-2BCA-F6A04A81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85" y="920124"/>
            <a:ext cx="4466250" cy="2745000"/>
          </a:xfrm>
          <a:prstGeom prst="rect">
            <a:avLst/>
          </a:prstGeom>
        </p:spPr>
      </p:pic>
      <p:sp>
        <p:nvSpPr>
          <p:cNvPr id="2307" name="Google Shape;2307;p31">
            <a:extLst>
              <a:ext uri="{FF2B5EF4-FFF2-40B4-BE49-F238E27FC236}">
                <a16:creationId xmlns:a16="http://schemas.microsoft.com/office/drawing/2014/main" id="{008EA684-619F-65B0-97E4-4FC7392F0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7478" y="-5123"/>
            <a:ext cx="42237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000000"/>
                </a:solidFill>
              </a:rPr>
              <a:t>Actualizar</a:t>
            </a:r>
          </a:p>
        </p:txBody>
      </p:sp>
      <p:sp>
        <p:nvSpPr>
          <p:cNvPr id="2309" name="Google Shape;2309;p31">
            <a:extLst>
              <a:ext uri="{FF2B5EF4-FFF2-40B4-BE49-F238E27FC236}">
                <a16:creationId xmlns:a16="http://schemas.microsoft.com/office/drawing/2014/main" id="{4EC28268-C53A-ACCF-AA28-DF4C05044F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46885" y="2030340"/>
            <a:ext cx="3889427" cy="1080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sz="1400" err="1">
                <a:solidFill>
                  <a:srgbClr val="000000"/>
                </a:solidFill>
              </a:rPr>
              <a:t>Resultado</a:t>
            </a:r>
            <a:r>
              <a:rPr lang="en" sz="1400">
                <a:solidFill>
                  <a:srgbClr val="000000"/>
                </a:solidFill>
              </a:rPr>
              <a:t> final.</a:t>
            </a: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09A3C05-2B5A-D346-0F36-3DB850594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3" y="919252"/>
            <a:ext cx="42100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2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BUSCAR</a:t>
            </a:r>
          </a:p>
        </p:txBody>
      </p:sp>
      <p:sp>
        <p:nvSpPr>
          <p:cNvPr id="1331" name="Google Shape;1331;p30"/>
          <p:cNvSpPr/>
          <p:nvPr/>
        </p:nvSpPr>
        <p:spPr>
          <a:xfrm>
            <a:off x="1912112" y="2370175"/>
            <a:ext cx="1433871" cy="2300395"/>
          </a:xfrm>
          <a:custGeom>
            <a:avLst/>
            <a:gdLst/>
            <a:ahLst/>
            <a:cxnLst/>
            <a:rect l="l" t="t" r="r" b="b"/>
            <a:pathLst>
              <a:path w="84395" h="135397" fill="none" extrusionOk="0">
                <a:moveTo>
                  <a:pt x="1" y="0"/>
                </a:moveTo>
                <a:lnTo>
                  <a:pt x="54106" y="0"/>
                </a:lnTo>
                <a:lnTo>
                  <a:pt x="84394" y="135397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30"/>
          <p:cNvSpPr/>
          <p:nvPr/>
        </p:nvSpPr>
        <p:spPr>
          <a:xfrm rot="10800000" flipH="1">
            <a:off x="5920998" y="3452247"/>
            <a:ext cx="1179395" cy="1089297"/>
          </a:xfrm>
          <a:custGeom>
            <a:avLst/>
            <a:gdLst/>
            <a:ahLst/>
            <a:cxnLst/>
            <a:rect l="l" t="t" r="r" b="b"/>
            <a:pathLst>
              <a:path w="69417" h="64114" fill="none" extrusionOk="0">
                <a:moveTo>
                  <a:pt x="1" y="1"/>
                </a:moveTo>
                <a:lnTo>
                  <a:pt x="21383" y="64114"/>
                </a:lnTo>
                <a:lnTo>
                  <a:pt x="69417" y="64114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30"/>
          <p:cNvSpPr txBox="1"/>
          <p:nvPr/>
        </p:nvSpPr>
        <p:spPr>
          <a:xfrm>
            <a:off x="6515587" y="1901898"/>
            <a:ext cx="2555490" cy="15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" sz="1200" b="1">
                <a:ea typeface="Roboto"/>
              </a:rPr>
              <a:t>Nombre y </a:t>
            </a:r>
            <a:r>
              <a:rPr lang="en" sz="1200" b="1" err="1">
                <a:ea typeface="Roboto"/>
              </a:rPr>
              <a:t>apellido</a:t>
            </a:r>
            <a:r>
              <a:rPr lang="en" sz="1200">
                <a:ea typeface="Roboto"/>
              </a:rPr>
              <a:t> </a:t>
            </a:r>
            <a:r>
              <a:rPr lang="en" sz="1200" err="1">
                <a:ea typeface="Roboto"/>
              </a:rPr>
              <a:t>permiten</a:t>
            </a:r>
            <a:r>
              <a:rPr lang="en" sz="1200">
                <a:ea typeface="Roboto"/>
              </a:rPr>
              <a:t> </a:t>
            </a:r>
            <a:r>
              <a:rPr lang="en" sz="1200" err="1">
                <a:ea typeface="Roboto"/>
              </a:rPr>
              <a:t>únicamente</a:t>
            </a:r>
            <a:r>
              <a:rPr lang="en" sz="1200">
                <a:ea typeface="Roboto"/>
              </a:rPr>
              <a:t> </a:t>
            </a:r>
            <a:r>
              <a:rPr lang="en" sz="1200" err="1">
                <a:ea typeface="Roboto"/>
              </a:rPr>
              <a:t>letras</a:t>
            </a:r>
            <a:r>
              <a:rPr lang="en" sz="1200">
                <a:ea typeface="Roboto"/>
              </a:rPr>
              <a:t> y </a:t>
            </a:r>
            <a:r>
              <a:rPr lang="en" sz="1200" err="1">
                <a:ea typeface="Roboto"/>
              </a:rPr>
              <a:t>espacios</a:t>
            </a:r>
            <a:r>
              <a:rPr lang="en" sz="1200">
                <a:ea typeface="Roboto"/>
              </a:rPr>
              <a:t>.</a:t>
            </a:r>
            <a:endParaRPr lang="en" sz="1200">
              <a:solidFill>
                <a:srgbClr val="FFFFFF"/>
              </a:solidFill>
              <a:ea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en" sz="1200">
                <a:ea typeface="Roboto"/>
              </a:rPr>
              <a:t>Evita </a:t>
            </a:r>
            <a:r>
              <a:rPr lang="en" sz="1200" err="1">
                <a:ea typeface="Roboto"/>
              </a:rPr>
              <a:t>el</a:t>
            </a:r>
            <a:r>
              <a:rPr lang="en" sz="1200">
                <a:ea typeface="Roboto"/>
              </a:rPr>
              <a:t> </a:t>
            </a:r>
            <a:r>
              <a:rPr lang="en" sz="1200" err="1">
                <a:ea typeface="Roboto"/>
              </a:rPr>
              <a:t>uso</a:t>
            </a:r>
            <a:r>
              <a:rPr lang="en" sz="1200">
                <a:ea typeface="Roboto"/>
              </a:rPr>
              <a:t> de </a:t>
            </a:r>
            <a:r>
              <a:rPr lang="en" sz="1200" err="1">
                <a:ea typeface="Roboto"/>
              </a:rPr>
              <a:t>números</a:t>
            </a:r>
            <a:r>
              <a:rPr lang="en" sz="1200">
                <a:ea typeface="Roboto"/>
              </a:rPr>
              <a:t>, </a:t>
            </a:r>
            <a:r>
              <a:rPr lang="en" sz="1200" err="1">
                <a:ea typeface="Roboto"/>
              </a:rPr>
              <a:t>símbolos</a:t>
            </a:r>
            <a:r>
              <a:rPr lang="en" sz="1200">
                <a:ea typeface="Roboto"/>
              </a:rPr>
              <a:t> y </a:t>
            </a:r>
            <a:r>
              <a:rPr lang="en" sz="1200" err="1">
                <a:ea typeface="Roboto"/>
              </a:rPr>
              <a:t>caracteres</a:t>
            </a:r>
            <a:r>
              <a:rPr lang="en" sz="1200">
                <a:ea typeface="Roboto"/>
              </a:rPr>
              <a:t> </a:t>
            </a:r>
            <a:r>
              <a:rPr lang="en" sz="1200" err="1">
                <a:ea typeface="Roboto"/>
              </a:rPr>
              <a:t>incorrectos</a:t>
            </a:r>
            <a:r>
              <a:rPr lang="en" sz="1200">
                <a:ea typeface="Roboto"/>
              </a:rPr>
              <a:t>.</a:t>
            </a:r>
            <a:endParaRPr lang="en" sz="1200">
              <a:solidFill>
                <a:srgbClr val="FFFFFF"/>
              </a:solidFill>
              <a:ea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en" sz="1200">
                <a:ea typeface="Roboto"/>
              </a:rPr>
              <a:t>Reduce </a:t>
            </a:r>
            <a:r>
              <a:rPr lang="en" sz="1200" err="1">
                <a:ea typeface="Roboto"/>
              </a:rPr>
              <a:t>errores</a:t>
            </a:r>
            <a:r>
              <a:rPr lang="en" sz="1200">
                <a:ea typeface="Roboto"/>
              </a:rPr>
              <a:t> y </a:t>
            </a:r>
            <a:r>
              <a:rPr lang="en" sz="1200" err="1">
                <a:ea typeface="Roboto"/>
              </a:rPr>
              <a:t>mejora</a:t>
            </a:r>
            <a:r>
              <a:rPr lang="en" sz="1200">
                <a:ea typeface="Roboto"/>
              </a:rPr>
              <a:t> la </a:t>
            </a:r>
            <a:r>
              <a:rPr lang="en" sz="1200" err="1">
                <a:ea typeface="Roboto"/>
              </a:rPr>
              <a:t>búsqueda</a:t>
            </a:r>
            <a:r>
              <a:rPr lang="en" sz="1200">
                <a:ea typeface="Roboto"/>
              </a:rPr>
              <a:t> de </a:t>
            </a:r>
            <a:r>
              <a:rPr lang="en" sz="1200" err="1">
                <a:ea typeface="Roboto"/>
              </a:rPr>
              <a:t>usuarios</a:t>
            </a:r>
            <a:r>
              <a:rPr lang="en" sz="1200">
                <a:ea typeface="Roboto"/>
              </a:rPr>
              <a:t>.</a:t>
            </a:r>
            <a:endParaRPr lang="en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30"/>
          <p:cNvSpPr txBox="1"/>
          <p:nvPr/>
        </p:nvSpPr>
        <p:spPr>
          <a:xfrm>
            <a:off x="190354" y="1999836"/>
            <a:ext cx="2093593" cy="151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" sz="1200" err="1">
                <a:ea typeface="Roboto"/>
              </a:rPr>
              <a:t>Controla</a:t>
            </a:r>
            <a:r>
              <a:rPr lang="en" sz="1200">
                <a:ea typeface="Roboto"/>
              </a:rPr>
              <a:t> lo </a:t>
            </a:r>
            <a:r>
              <a:rPr lang="en" sz="1200" err="1">
                <a:ea typeface="Roboto"/>
              </a:rPr>
              <a:t>que</a:t>
            </a:r>
            <a:r>
              <a:rPr lang="en" sz="1200">
                <a:ea typeface="Roboto"/>
              </a:rPr>
              <a:t> el usuario puede escribir en los campos.</a:t>
            </a:r>
            <a:endParaRPr lang="es-ES"/>
          </a:p>
          <a:p>
            <a:pPr marL="285750" indent="-285750">
              <a:buChar char="•"/>
            </a:pPr>
            <a:r>
              <a:rPr lang="en" sz="1200">
                <a:ea typeface="Roboto"/>
              </a:rPr>
              <a:t>El </a:t>
            </a:r>
            <a:r>
              <a:rPr lang="en" sz="1200" b="1">
                <a:ea typeface="Roboto"/>
              </a:rPr>
              <a:t>ID</a:t>
            </a:r>
            <a:r>
              <a:rPr lang="en" sz="1200">
                <a:ea typeface="Roboto"/>
              </a:rPr>
              <a:t> </a:t>
            </a:r>
            <a:r>
              <a:rPr lang="en" sz="1200" err="1">
                <a:ea typeface="Roboto"/>
              </a:rPr>
              <a:t>acepta</a:t>
            </a:r>
            <a:r>
              <a:rPr lang="en" sz="1200">
                <a:ea typeface="Roboto"/>
              </a:rPr>
              <a:t> solo </a:t>
            </a:r>
            <a:r>
              <a:rPr lang="en" sz="1200" err="1">
                <a:ea typeface="Roboto"/>
              </a:rPr>
              <a:t>letras</a:t>
            </a:r>
            <a:r>
              <a:rPr lang="en" sz="1200">
                <a:ea typeface="Roboto"/>
              </a:rPr>
              <a:t> y </a:t>
            </a:r>
            <a:r>
              <a:rPr lang="en" sz="1200" err="1">
                <a:ea typeface="Roboto"/>
              </a:rPr>
              <a:t>números</a:t>
            </a:r>
            <a:r>
              <a:rPr lang="en" sz="1200">
                <a:ea typeface="Roboto"/>
              </a:rPr>
              <a:t>, con un </a:t>
            </a:r>
            <a:r>
              <a:rPr lang="en" sz="1200" err="1">
                <a:ea typeface="Roboto"/>
              </a:rPr>
              <a:t>máximo</a:t>
            </a:r>
            <a:r>
              <a:rPr lang="en" sz="1200">
                <a:ea typeface="Roboto"/>
              </a:rPr>
              <a:t> de 10 </a:t>
            </a:r>
            <a:r>
              <a:rPr lang="en" sz="1200" err="1">
                <a:ea typeface="Roboto"/>
              </a:rPr>
              <a:t>caracteres</a:t>
            </a:r>
            <a:r>
              <a:rPr lang="en" sz="1200">
                <a:ea typeface="Roboto"/>
              </a:rPr>
              <a:t>.</a:t>
            </a:r>
            <a:endParaRPr lang="en"/>
          </a:p>
          <a:p>
            <a:pPr marL="285750" indent="-285750">
              <a:buChar char="•"/>
            </a:pPr>
            <a:endParaRPr lang="en" sz="1200">
              <a:ea typeface="Robot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200">
              <a:latin typeface="Roboto"/>
              <a:ea typeface="Roboto"/>
              <a:cs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E0B00698-67C8-5A9D-B07E-2F16B4ED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88" y="1722801"/>
            <a:ext cx="4228264" cy="16943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3"/>
          <p:cNvSpPr txBox="1">
            <a:spLocks noGrp="1"/>
          </p:cNvSpPr>
          <p:nvPr>
            <p:ph type="title" idx="4294967295"/>
          </p:nvPr>
        </p:nvSpPr>
        <p:spPr>
          <a:xfrm>
            <a:off x="1547445" y="128174"/>
            <a:ext cx="6250929" cy="481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00000"/>
                </a:solidFill>
              </a:rPr>
              <a:t>BUSCAR</a:t>
            </a:r>
          </a:p>
        </p:txBody>
      </p:sp>
      <p:sp>
        <p:nvSpPr>
          <p:cNvPr id="1621" name="Google Shape;1621;p33"/>
          <p:cNvSpPr/>
          <p:nvPr/>
        </p:nvSpPr>
        <p:spPr>
          <a:xfrm>
            <a:off x="8458088" y="83383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B0B0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33"/>
          <p:cNvSpPr/>
          <p:nvPr/>
        </p:nvSpPr>
        <p:spPr>
          <a:xfrm>
            <a:off x="8632388" y="83416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A2C3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33"/>
          <p:cNvSpPr txBox="1"/>
          <p:nvPr/>
        </p:nvSpPr>
        <p:spPr>
          <a:xfrm>
            <a:off x="-330678" y="2772239"/>
            <a:ext cx="4486984" cy="159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r">
              <a:buChar char="•"/>
            </a:pPr>
            <a:r>
              <a:rPr lang="en" sz="1200">
                <a:ea typeface="Roboto"/>
              </a:rPr>
              <a:t>Se </a:t>
            </a:r>
            <a:r>
              <a:rPr lang="en" sz="1200" err="1">
                <a:ea typeface="Roboto"/>
              </a:rPr>
              <a:t>leen</a:t>
            </a:r>
            <a:r>
              <a:rPr lang="en" sz="1200">
                <a:ea typeface="Roboto"/>
              </a:rPr>
              <a:t> </a:t>
            </a:r>
            <a:r>
              <a:rPr lang="en" sz="1200" err="1">
                <a:ea typeface="Roboto"/>
              </a:rPr>
              <a:t>los</a:t>
            </a:r>
            <a:r>
              <a:rPr lang="en" sz="1200">
                <a:ea typeface="Roboto"/>
              </a:rPr>
              <a:t> usuarios desde el archivo.</a:t>
            </a:r>
            <a:endParaRPr lang="es-ES"/>
          </a:p>
          <a:p>
            <a:pPr marL="285750" indent="-285750" algn="r">
              <a:buChar char="•"/>
            </a:pPr>
            <a:r>
              <a:rPr lang="en" sz="1200">
                <a:ea typeface="Roboto"/>
              </a:rPr>
              <a:t>Se comparan los datos con el ID, nombre o apellido.</a:t>
            </a:r>
            <a:endParaRPr lang="en"/>
          </a:p>
          <a:p>
            <a:pPr marL="285750" indent="-285750" algn="r">
              <a:buChar char="•"/>
            </a:pPr>
            <a:r>
              <a:rPr lang="en" sz="1200">
                <a:ea typeface="Roboto"/>
              </a:rPr>
              <a:t>Se muestran las coincidencias en la tabla.</a:t>
            </a:r>
            <a:endParaRPr lang="en"/>
          </a:p>
          <a:p>
            <a:pPr marL="285750" indent="-285750" algn="r">
              <a:buChar char="•"/>
            </a:pPr>
            <a:r>
              <a:rPr lang="en" sz="1200">
                <a:ea typeface="Roboto"/>
              </a:rPr>
              <a:t>Si no hay resultados, se muestra un mensaje al usuario.</a:t>
            </a:r>
            <a:endParaRPr lang="en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 sz="1200">
              <a:latin typeface="Roboto"/>
              <a:ea typeface="Roboto"/>
              <a:cs typeface="Roboto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7898" y="181017"/>
            <a:ext cx="2208696" cy="1517935"/>
          </a:xfrm>
          <a:prstGeom prst="rect">
            <a:avLst/>
          </a:prstGeom>
        </p:spPr>
      </p:pic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7630C137-BBB8-6256-90E1-7D2D16489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81" y="915241"/>
            <a:ext cx="4044764" cy="1682564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83CD7F66-6F6C-A9B8-8061-5475B06DE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912" y="2565306"/>
            <a:ext cx="4036920" cy="225686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B153FCA-55B6-2F2A-6424-F1429AFD4260}"/>
              </a:ext>
            </a:extLst>
          </p:cNvPr>
          <p:cNvSpPr txBox="1"/>
          <p:nvPr/>
        </p:nvSpPr>
        <p:spPr>
          <a:xfrm>
            <a:off x="4899532" y="997371"/>
            <a:ext cx="373524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/>
              <a:t>Se limpia la tabla antes de buscar.</a:t>
            </a:r>
          </a:p>
          <a:p>
            <a:pPr marL="285750" indent="-285750">
              <a:buChar char="•"/>
            </a:pPr>
            <a:r>
              <a:rPr lang="es-ES"/>
              <a:t>Se verifica que el archivo exista.</a:t>
            </a:r>
          </a:p>
          <a:p>
            <a:pPr marL="285750" indent="-285750">
              <a:buChar char="•"/>
            </a:pPr>
            <a:r>
              <a:rPr lang="es-ES"/>
              <a:t>Se obtienen los datos ingresados por el usuario.</a:t>
            </a:r>
          </a:p>
          <a:p>
            <a:pPr marL="285750" indent="-285750">
              <a:buChar char="•"/>
            </a:pPr>
            <a:r>
              <a:rPr lang="es-ES"/>
              <a:t>Se prepara una variable para saber si hay resultados.</a:t>
            </a:r>
          </a:p>
          <a:p>
            <a:pPr algn="l"/>
            <a:endParaRPr lang="es-E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35421"/>
            <a:ext cx="9144000" cy="576263"/>
          </a:xfrm>
        </p:spPr>
        <p:txBody>
          <a:bodyPr>
            <a:noAutofit/>
          </a:bodyPr>
          <a:lstStyle/>
          <a:p>
            <a:pPr marL="152400" indent="0" algn="ctr">
              <a:buNone/>
            </a:pPr>
            <a:r>
              <a:rPr lang="en-US" altLang="ko-KR" sz="3200" b="1">
                <a:solidFill>
                  <a:schemeClr val="tx2"/>
                </a:solidFill>
              </a:rPr>
              <a:t>ELIMINAR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3750" y="469213"/>
            <a:ext cx="2376264" cy="1366734"/>
            <a:chOff x="395536" y="913120"/>
            <a:chExt cx="2376264" cy="1366734"/>
          </a:xfrm>
        </p:grpSpPr>
        <p:sp>
          <p:nvSpPr>
            <p:cNvPr id="6" name="TextBox 5"/>
            <p:cNvSpPr txBox="1"/>
            <p:nvPr/>
          </p:nvSpPr>
          <p:spPr>
            <a:xfrm>
              <a:off x="395536" y="1233414"/>
              <a:ext cx="2376264" cy="104644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endParaRPr lang="es-ES">
                <a:solidFill>
                  <a:schemeClr val="bg2">
                    <a:lumMod val="75000"/>
                  </a:schemeClr>
                </a:solidFill>
              </a:endParaRPr>
            </a:p>
            <a:p>
              <a:r>
                <a:rPr lang="en-US" sz="1200">
                  <a:solidFill>
                    <a:schemeClr val="bg2">
                      <a:lumMod val="75000"/>
                    </a:schemeClr>
                  </a:solidFill>
                </a:rPr>
                <a:t> Permite borrar un usuario seleccionado de la tabla y del archivo.</a:t>
              </a:r>
              <a:endParaRPr lang="es-ES">
                <a:solidFill>
                  <a:schemeClr val="bg2">
                    <a:lumMod val="75000"/>
                  </a:schemeClr>
                </a:solidFill>
              </a:endParaRPr>
            </a:p>
            <a:p>
              <a:endParaRPr lang="es-E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5536" y="913120"/>
              <a:ext cx="2376264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>
                  <a:solidFill>
                    <a:schemeClr val="bg2"/>
                  </a:solidFill>
                </a:rPr>
                <a:t>Función </a:t>
              </a:r>
              <a:r>
                <a:rPr lang="en-US" sz="1600" b="1">
                  <a:solidFill>
                    <a:schemeClr val="bg2"/>
                  </a:solidFill>
                  <a:latin typeface="Consolas"/>
                </a:rPr>
                <a:t>eliminar</a:t>
              </a:r>
              <a:r>
                <a:rPr lang="en-US" sz="1600">
                  <a:solidFill>
                    <a:schemeClr val="bg2"/>
                  </a:solidFill>
                </a:rPr>
                <a:t>:</a:t>
              </a:r>
              <a:endParaRPr lang="es-ES" altLang="ko-KR" sz="1800">
                <a:solidFill>
                  <a:schemeClr val="bg2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25699" y="3123340"/>
            <a:ext cx="2376264" cy="1824846"/>
            <a:chOff x="395536" y="978228"/>
            <a:chExt cx="2376264" cy="1824846"/>
          </a:xfrm>
        </p:grpSpPr>
        <p:sp>
          <p:nvSpPr>
            <p:cNvPr id="10" name="TextBox 9"/>
            <p:cNvSpPr txBox="1"/>
            <p:nvPr/>
          </p:nvSpPr>
          <p:spPr>
            <a:xfrm>
              <a:off x="395536" y="1233414"/>
              <a:ext cx="2376264" cy="15696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Char char="•"/>
              </a:pPr>
              <a:r>
                <a:rPr lang="en-US" sz="1200">
                  <a:solidFill>
                    <a:schemeClr val="bg2">
                      <a:lumMod val="75000"/>
                    </a:schemeClr>
                  </a:solidFill>
                </a:rPr>
                <a:t>Verifica que el campo no esté vacío.</a:t>
              </a:r>
              <a:endParaRPr lang="es-ES">
                <a:solidFill>
                  <a:schemeClr val="bg2">
                    <a:lumMod val="75000"/>
                  </a:schemeClr>
                </a:solidFill>
              </a:endParaRPr>
            </a:p>
            <a:p>
              <a:pPr marL="285750" indent="-285750">
                <a:buChar char="•"/>
              </a:pPr>
              <a:r>
                <a:rPr lang="en-US" sz="1200">
                  <a:solidFill>
                    <a:schemeClr val="bg2">
                      <a:lumMod val="75000"/>
                    </a:schemeClr>
                  </a:solidFill>
                </a:rPr>
                <a:t>Comprueba que el archivo exista.</a:t>
              </a:r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  <a:p>
              <a:pPr marL="285750" indent="-285750">
                <a:buChar char="•"/>
              </a:pPr>
              <a:r>
                <a:rPr lang="en-US" sz="1200">
                  <a:solidFill>
                    <a:schemeClr val="bg2">
                      <a:lumMod val="75000"/>
                    </a:schemeClr>
                  </a:solidFill>
                </a:rPr>
                <a:t>Confirma que el ID ingresado realmente exista en el archivo.</a:t>
              </a:r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  <a:p>
              <a:pPr algn="r"/>
              <a:endParaRPr lang="en-US" altLang="ko-KR" sz="1200">
                <a:solidFill>
                  <a:schemeClr val="bg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5536" y="978228"/>
              <a:ext cx="2376264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b="1">
                  <a:solidFill>
                    <a:schemeClr val="bg2"/>
                  </a:solidFill>
                </a:rPr>
                <a:t>Validación de datos</a:t>
              </a:r>
              <a:r>
                <a:rPr lang="en-US">
                  <a:solidFill>
                    <a:schemeClr val="bg2"/>
                  </a:solidFill>
                </a:rPr>
                <a:t>:</a:t>
              </a:r>
              <a:endParaRPr lang="es-ES">
                <a:solidFill>
                  <a:schemeClr val="bg2"/>
                </a:solidFill>
              </a:endParaRPr>
            </a:p>
            <a:p>
              <a:pPr marL="285750" indent="-285750" algn="r">
                <a:buChar char="•"/>
              </a:pPr>
              <a:endParaRPr lang="es-ES"/>
            </a:p>
            <a:p>
              <a:pPr algn="r"/>
              <a:endParaRPr lang="en-US" altLang="ko-KR" sz="1400" b="1">
                <a:solidFill>
                  <a:schemeClr val="bg2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7"/>
          <p:cNvGrpSpPr/>
          <p:nvPr/>
        </p:nvGrpSpPr>
        <p:grpSpPr>
          <a:xfrm flipH="1">
            <a:off x="6033667" y="1153662"/>
            <a:ext cx="2768578" cy="838252"/>
            <a:chOff x="395536" y="927319"/>
            <a:chExt cx="2486725" cy="822680"/>
          </a:xfrm>
        </p:grpSpPr>
        <p:sp>
          <p:nvSpPr>
            <p:cNvPr id="13" name="TextBox 5"/>
            <p:cNvSpPr txBox="1"/>
            <p:nvPr/>
          </p:nvSpPr>
          <p:spPr>
            <a:xfrm>
              <a:off x="395536" y="1296910"/>
              <a:ext cx="2376264" cy="45308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bg2">
                      <a:lumMod val="75000"/>
                    </a:schemeClr>
                  </a:solidFill>
                </a:rPr>
                <a:t>Permite al usuario escribir el ID del registro que quiere eliminar.</a:t>
              </a:r>
              <a:endParaRPr lang="es-E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505997" y="927319"/>
              <a:ext cx="237626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b="1">
                  <a:solidFill>
                    <a:schemeClr val="bg2"/>
                  </a:solidFill>
                </a:rPr>
                <a:t>Entrada de ID </a:t>
              </a:r>
              <a:endParaRPr lang="es-ES" altLang="ko-KR" b="1">
                <a:solidFill>
                  <a:schemeClr val="bg2"/>
                </a:solidFill>
              </a:endParaRPr>
            </a:p>
          </p:txBody>
        </p:sp>
      </p:grpSp>
      <p:grpSp>
        <p:nvGrpSpPr>
          <p:cNvPr id="15" name="Group 8"/>
          <p:cNvGrpSpPr/>
          <p:nvPr/>
        </p:nvGrpSpPr>
        <p:grpSpPr>
          <a:xfrm flipH="1">
            <a:off x="4574137" y="2062510"/>
            <a:ext cx="2493597" cy="1535485"/>
            <a:chOff x="239598" y="977019"/>
            <a:chExt cx="2377958" cy="1506962"/>
          </a:xfrm>
        </p:grpSpPr>
        <p:sp>
          <p:nvSpPr>
            <p:cNvPr id="16" name="TextBox 9"/>
            <p:cNvSpPr txBox="1"/>
            <p:nvPr/>
          </p:nvSpPr>
          <p:spPr>
            <a:xfrm>
              <a:off x="241292" y="1275744"/>
              <a:ext cx="2376264" cy="12082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Char char="•"/>
              </a:pPr>
              <a:r>
                <a:rPr lang="en-US" sz="1200">
                  <a:solidFill>
                    <a:schemeClr val="bg2">
                      <a:lumMod val="75000"/>
                    </a:schemeClr>
                  </a:solidFill>
                </a:rPr>
                <a:t>Lee todas las líneas del archivo.</a:t>
              </a:r>
              <a:endParaRPr lang="es-ES">
                <a:solidFill>
                  <a:schemeClr val="bg2">
                    <a:lumMod val="75000"/>
                  </a:schemeClr>
                </a:solidFill>
              </a:endParaRPr>
            </a:p>
            <a:p>
              <a:pPr marL="285750" indent="-285750">
                <a:buChar char="•"/>
              </a:pPr>
              <a:r>
                <a:rPr lang="en-US" sz="1200">
                  <a:solidFill>
                    <a:schemeClr val="bg2">
                      <a:lumMod val="75000"/>
                    </a:schemeClr>
                  </a:solidFill>
                </a:rPr>
                <a:t>Reescribe solo las líneas que </a:t>
              </a:r>
              <a:r>
                <a:rPr lang="en-US" sz="1200" b="1">
                  <a:solidFill>
                    <a:schemeClr val="bg2">
                      <a:lumMod val="75000"/>
                    </a:schemeClr>
                  </a:solidFill>
                </a:rPr>
                <a:t>no coinciden</a:t>
              </a:r>
              <a:r>
                <a:rPr lang="en-US" sz="1200">
                  <a:solidFill>
                    <a:schemeClr val="bg2">
                      <a:lumMod val="75000"/>
                    </a:schemeClr>
                  </a:solidFill>
                </a:rPr>
                <a:t> con el ID a eliminar.</a:t>
              </a:r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  <a:p>
              <a:endParaRPr lang="en-US"/>
            </a:p>
          </p:txBody>
        </p:sp>
        <p:sp>
          <p:nvSpPr>
            <p:cNvPr id="17" name="TextBox 10"/>
            <p:cNvSpPr txBox="1"/>
            <p:nvPr/>
          </p:nvSpPr>
          <p:spPr>
            <a:xfrm>
              <a:off x="239598" y="977019"/>
              <a:ext cx="2376264" cy="72494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chemeClr val="bg2"/>
                  </a:solidFill>
                </a:rPr>
                <a:t>Manejo de archivos</a:t>
              </a:r>
              <a:r>
                <a:rPr lang="en-US">
                  <a:solidFill>
                    <a:schemeClr val="bg2"/>
                  </a:solidFill>
                </a:rPr>
                <a:t>:</a:t>
              </a:r>
              <a:endParaRPr lang="es-ES">
                <a:solidFill>
                  <a:schemeClr val="bg2"/>
                </a:solidFill>
              </a:endParaRPr>
            </a:p>
            <a:p>
              <a:pPr marL="285750" indent="-285750">
                <a:buChar char="•"/>
              </a:pPr>
              <a:endParaRPr lang="es-ES"/>
            </a:p>
            <a:p>
              <a:endParaRPr lang="en-US" altLang="ko-KR" sz="1400" b="1">
                <a:solidFill>
                  <a:srgbClr val="EEB245"/>
                </a:solidFill>
                <a:cs typeface="Arial" pitchFamily="34" charset="0"/>
              </a:endParaRPr>
            </a:p>
          </p:txBody>
        </p:sp>
      </p:grp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B6AF0AF8-1610-BABA-301C-38FCCFD65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8" y="735459"/>
            <a:ext cx="4231169" cy="387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8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2"/>
          <p:cNvSpPr txBox="1">
            <a:spLocks noGrp="1"/>
          </p:cNvSpPr>
          <p:nvPr>
            <p:ph type="title"/>
          </p:nvPr>
        </p:nvSpPr>
        <p:spPr>
          <a:xfrm>
            <a:off x="1691965" y="-5366"/>
            <a:ext cx="5600037" cy="7004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rgbClr val="000000"/>
                </a:solidFill>
              </a:rPr>
              <a:t>FUNCIONES EXTRA</a:t>
            </a:r>
            <a:endParaRPr lang="es-ES"/>
          </a:p>
        </p:txBody>
      </p:sp>
      <p:sp>
        <p:nvSpPr>
          <p:cNvPr id="2382" name="Google Shape;2382;p32"/>
          <p:cNvSpPr txBox="1">
            <a:spLocks noGrp="1"/>
          </p:cNvSpPr>
          <p:nvPr>
            <p:ph type="subTitle" idx="1"/>
          </p:nvPr>
        </p:nvSpPr>
        <p:spPr>
          <a:xfrm>
            <a:off x="1175403" y="834129"/>
            <a:ext cx="6624424" cy="417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>
                <a:solidFill>
                  <a:srgbClr val="000000"/>
                </a:solidFill>
              </a:rPr>
              <a:t>RECOMPENSAS Y COMPLETACIÓN DE ACTIVIDADES</a:t>
            </a:r>
            <a:endParaRPr lang="en" dirty="0">
              <a:solidFill>
                <a:srgbClr val="000000"/>
              </a:solidFill>
            </a:endParaRPr>
          </a:p>
        </p:txBody>
      </p:sp>
      <p:grpSp>
        <p:nvGrpSpPr>
          <p:cNvPr id="2419" name="Google Shape;2419;p32"/>
          <p:cNvGrpSpPr/>
          <p:nvPr/>
        </p:nvGrpSpPr>
        <p:grpSpPr>
          <a:xfrm>
            <a:off x="466650" y="787625"/>
            <a:ext cx="3134325" cy="3966075"/>
            <a:chOff x="466650" y="787625"/>
            <a:chExt cx="3134325" cy="3966075"/>
          </a:xfrm>
        </p:grpSpPr>
        <p:sp>
          <p:nvSpPr>
            <p:cNvPr id="2420" name="Google Shape;2420;p32"/>
            <p:cNvSpPr/>
            <p:nvPr/>
          </p:nvSpPr>
          <p:spPr>
            <a:xfrm>
              <a:off x="2765050" y="10465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2"/>
            <p:cNvSpPr/>
            <p:nvPr/>
          </p:nvSpPr>
          <p:spPr>
            <a:xfrm>
              <a:off x="3081475" y="7876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2"/>
            <p:cNvSpPr/>
            <p:nvPr/>
          </p:nvSpPr>
          <p:spPr>
            <a:xfrm>
              <a:off x="2948750" y="9219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2"/>
            <p:cNvSpPr/>
            <p:nvPr/>
          </p:nvSpPr>
          <p:spPr>
            <a:xfrm>
              <a:off x="2948750" y="11922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2"/>
            <p:cNvSpPr/>
            <p:nvPr/>
          </p:nvSpPr>
          <p:spPr>
            <a:xfrm>
              <a:off x="2719750" y="13646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2"/>
            <p:cNvSpPr/>
            <p:nvPr/>
          </p:nvSpPr>
          <p:spPr>
            <a:xfrm>
              <a:off x="2851550" y="40972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2"/>
            <p:cNvSpPr/>
            <p:nvPr/>
          </p:nvSpPr>
          <p:spPr>
            <a:xfrm>
              <a:off x="2139450" y="42833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2"/>
            <p:cNvSpPr/>
            <p:nvPr/>
          </p:nvSpPr>
          <p:spPr>
            <a:xfrm>
              <a:off x="1436425" y="39427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2"/>
            <p:cNvSpPr/>
            <p:nvPr/>
          </p:nvSpPr>
          <p:spPr>
            <a:xfrm>
              <a:off x="1926850" y="44755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2"/>
            <p:cNvSpPr/>
            <p:nvPr/>
          </p:nvSpPr>
          <p:spPr>
            <a:xfrm>
              <a:off x="1517125" y="41779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2"/>
            <p:cNvSpPr/>
            <p:nvPr/>
          </p:nvSpPr>
          <p:spPr>
            <a:xfrm>
              <a:off x="2994050" y="43640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2"/>
            <p:cNvSpPr/>
            <p:nvPr/>
          </p:nvSpPr>
          <p:spPr>
            <a:xfrm>
              <a:off x="1263300" y="37796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2"/>
            <p:cNvSpPr/>
            <p:nvPr/>
          </p:nvSpPr>
          <p:spPr>
            <a:xfrm>
              <a:off x="2297450" y="467300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2"/>
            <p:cNvSpPr/>
            <p:nvPr/>
          </p:nvSpPr>
          <p:spPr>
            <a:xfrm>
              <a:off x="1041200" y="2459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2"/>
            <p:cNvSpPr/>
            <p:nvPr/>
          </p:nvSpPr>
          <p:spPr>
            <a:xfrm>
              <a:off x="766050" y="26374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2"/>
            <p:cNvSpPr/>
            <p:nvPr/>
          </p:nvSpPr>
          <p:spPr>
            <a:xfrm>
              <a:off x="1082000" y="2775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2"/>
            <p:cNvSpPr/>
            <p:nvPr/>
          </p:nvSpPr>
          <p:spPr>
            <a:xfrm>
              <a:off x="466650" y="23354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2"/>
            <p:cNvSpPr/>
            <p:nvPr/>
          </p:nvSpPr>
          <p:spPr>
            <a:xfrm>
              <a:off x="897325" y="33171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2"/>
            <p:cNvSpPr/>
            <p:nvPr/>
          </p:nvSpPr>
          <p:spPr>
            <a:xfrm>
              <a:off x="1166875" y="1914625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1176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2"/>
            <p:cNvSpPr/>
            <p:nvPr/>
          </p:nvSpPr>
          <p:spPr>
            <a:xfrm>
              <a:off x="2738650" y="1603025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1176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2"/>
            <p:cNvSpPr/>
            <p:nvPr/>
          </p:nvSpPr>
          <p:spPr>
            <a:xfrm>
              <a:off x="2639050" y="1507075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1176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2"/>
            <p:cNvSpPr/>
            <p:nvPr/>
          </p:nvSpPr>
          <p:spPr>
            <a:xfrm>
              <a:off x="2501385" y="4004350"/>
              <a:ext cx="111900" cy="111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2"/>
            <p:cNvSpPr/>
            <p:nvPr/>
          </p:nvSpPr>
          <p:spPr>
            <a:xfrm>
              <a:off x="2633653" y="3876925"/>
              <a:ext cx="72300" cy="72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2"/>
            <p:cNvSpPr/>
            <p:nvPr/>
          </p:nvSpPr>
          <p:spPr>
            <a:xfrm>
              <a:off x="2541776" y="4234950"/>
              <a:ext cx="58200" cy="5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2"/>
            <p:cNvSpPr/>
            <p:nvPr/>
          </p:nvSpPr>
          <p:spPr>
            <a:xfrm>
              <a:off x="2314735" y="3905925"/>
              <a:ext cx="111900" cy="111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2"/>
            <p:cNvSpPr/>
            <p:nvPr/>
          </p:nvSpPr>
          <p:spPr>
            <a:xfrm>
              <a:off x="3126775" y="20028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2"/>
            <p:cNvSpPr/>
            <p:nvPr/>
          </p:nvSpPr>
          <p:spPr>
            <a:xfrm>
              <a:off x="3444325" y="20481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2"/>
            <p:cNvSpPr/>
            <p:nvPr/>
          </p:nvSpPr>
          <p:spPr>
            <a:xfrm>
              <a:off x="3250300" y="23354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2"/>
            <p:cNvSpPr/>
            <p:nvPr/>
          </p:nvSpPr>
          <p:spPr>
            <a:xfrm>
              <a:off x="3403525" y="28800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2"/>
            <p:cNvSpPr/>
            <p:nvPr/>
          </p:nvSpPr>
          <p:spPr>
            <a:xfrm>
              <a:off x="3555675" y="2456888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2"/>
            <p:cNvSpPr/>
            <p:nvPr/>
          </p:nvSpPr>
          <p:spPr>
            <a:xfrm>
              <a:off x="3081475" y="354047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2"/>
            <p:cNvSpPr/>
            <p:nvPr/>
          </p:nvSpPr>
          <p:spPr>
            <a:xfrm>
              <a:off x="3291100" y="36293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2"/>
            <p:cNvSpPr/>
            <p:nvPr/>
          </p:nvSpPr>
          <p:spPr>
            <a:xfrm>
              <a:off x="3172075" y="380757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2"/>
            <p:cNvSpPr/>
            <p:nvPr/>
          </p:nvSpPr>
          <p:spPr>
            <a:xfrm>
              <a:off x="806850" y="1911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2"/>
            <p:cNvSpPr/>
            <p:nvPr/>
          </p:nvSpPr>
          <p:spPr>
            <a:xfrm>
              <a:off x="806850" y="20934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2"/>
            <p:cNvSpPr/>
            <p:nvPr/>
          </p:nvSpPr>
          <p:spPr>
            <a:xfrm>
              <a:off x="938125" y="41149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2"/>
            <p:cNvSpPr/>
            <p:nvPr/>
          </p:nvSpPr>
          <p:spPr>
            <a:xfrm>
              <a:off x="1038950" y="44093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2"/>
            <p:cNvSpPr/>
            <p:nvPr/>
          </p:nvSpPr>
          <p:spPr>
            <a:xfrm>
              <a:off x="672750" y="42833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50" y="1393910"/>
            <a:ext cx="3095683" cy="29648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19" y="1250402"/>
            <a:ext cx="1572920" cy="1258336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BA5FAE4F-372D-C70A-DC96-954D67BE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420" y="1455707"/>
            <a:ext cx="3818895" cy="3407434"/>
          </a:xfrm>
          <a:prstGeom prst="rect">
            <a:avLst/>
          </a:prstGeom>
        </p:spPr>
      </p:pic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FFD859DA-7145-8881-D2D4-003A1FCA0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67" y="1455707"/>
            <a:ext cx="3487281" cy="3418217"/>
          </a:xfrm>
          <a:prstGeom prst="rect">
            <a:avLst/>
          </a:prstGeom>
        </p:spPr>
      </p:pic>
      <p:sp>
        <p:nvSpPr>
          <p:cNvPr id="7" name="Google Shape;2381;p32">
            <a:extLst>
              <a:ext uri="{FF2B5EF4-FFF2-40B4-BE49-F238E27FC236}">
                <a16:creationId xmlns:a16="http://schemas.microsoft.com/office/drawing/2014/main" id="{034CE01D-2DA1-8CD6-F926-602F8A6AA97E}"/>
              </a:ext>
            </a:extLst>
          </p:cNvPr>
          <p:cNvSpPr txBox="1">
            <a:spLocks/>
          </p:cNvSpPr>
          <p:nvPr/>
        </p:nvSpPr>
        <p:spPr>
          <a:xfrm>
            <a:off x="1445392" y="1128288"/>
            <a:ext cx="1179000" cy="32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45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pPr algn="ctr"/>
            <a:r>
              <a:rPr lang="en" sz="1600">
                <a:solidFill>
                  <a:srgbClr val="000000"/>
                </a:solidFill>
              </a:rPr>
              <a:t>LOGIN</a:t>
            </a:r>
            <a:endParaRPr lang="en" sz="1600" dirty="0">
              <a:solidFill>
                <a:srgbClr val="000000"/>
              </a:solidFill>
            </a:endParaRPr>
          </a:p>
        </p:txBody>
      </p:sp>
      <p:sp>
        <p:nvSpPr>
          <p:cNvPr id="8" name="Google Shape;2381;p32">
            <a:extLst>
              <a:ext uri="{FF2B5EF4-FFF2-40B4-BE49-F238E27FC236}">
                <a16:creationId xmlns:a16="http://schemas.microsoft.com/office/drawing/2014/main" id="{7D561B21-BDB8-03B3-628A-C6BB85CF0DE0}"/>
              </a:ext>
            </a:extLst>
          </p:cNvPr>
          <p:cNvSpPr txBox="1">
            <a:spLocks/>
          </p:cNvSpPr>
          <p:nvPr/>
        </p:nvSpPr>
        <p:spPr>
          <a:xfrm>
            <a:off x="5564505" y="1128288"/>
            <a:ext cx="2505311" cy="32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45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pPr algn="ctr"/>
            <a:r>
              <a:rPr lang="en" sz="1600">
                <a:solidFill>
                  <a:srgbClr val="000000"/>
                </a:solidFill>
              </a:rPr>
              <a:t>MARCAR COMPLETADO</a:t>
            </a:r>
            <a:endParaRPr lang="en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>
          <a:extLst>
            <a:ext uri="{FF2B5EF4-FFF2-40B4-BE49-F238E27FC236}">
              <a16:creationId xmlns:a16="http://schemas.microsoft.com/office/drawing/2014/main" id="{E980A876-7653-48EA-BA3E-20794703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2">
            <a:extLst>
              <a:ext uri="{FF2B5EF4-FFF2-40B4-BE49-F238E27FC236}">
                <a16:creationId xmlns:a16="http://schemas.microsoft.com/office/drawing/2014/main" id="{13EF6B64-056D-57AA-A806-AA66D50FD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1965" y="-5366"/>
            <a:ext cx="5600037" cy="7004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rgbClr val="000000"/>
                </a:solidFill>
              </a:rPr>
              <a:t>FUNCIONES EXTRA</a:t>
            </a:r>
            <a:endParaRPr lang="es-ES"/>
          </a:p>
        </p:txBody>
      </p:sp>
      <p:sp>
        <p:nvSpPr>
          <p:cNvPr id="2382" name="Google Shape;2382;p32">
            <a:extLst>
              <a:ext uri="{FF2B5EF4-FFF2-40B4-BE49-F238E27FC236}">
                <a16:creationId xmlns:a16="http://schemas.microsoft.com/office/drawing/2014/main" id="{336D72BC-690B-DC72-73C0-E792EAA485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5403" y="834129"/>
            <a:ext cx="6624424" cy="4174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>
                <a:solidFill>
                  <a:srgbClr val="000000"/>
                </a:solidFill>
              </a:rPr>
              <a:t>RECOMPENSAS Y COMPLETACIÓN DE ACTIVIDADES</a:t>
            </a:r>
            <a:endParaRPr lang="en" dirty="0">
              <a:solidFill>
                <a:srgbClr val="000000"/>
              </a:solidFill>
            </a:endParaRPr>
          </a:p>
        </p:txBody>
      </p:sp>
      <p:grpSp>
        <p:nvGrpSpPr>
          <p:cNvPr id="2419" name="Google Shape;2419;p32">
            <a:extLst>
              <a:ext uri="{FF2B5EF4-FFF2-40B4-BE49-F238E27FC236}">
                <a16:creationId xmlns:a16="http://schemas.microsoft.com/office/drawing/2014/main" id="{A3424697-9C11-91FA-F80D-72118E5A2BE3}"/>
              </a:ext>
            </a:extLst>
          </p:cNvPr>
          <p:cNvGrpSpPr/>
          <p:nvPr/>
        </p:nvGrpSpPr>
        <p:grpSpPr>
          <a:xfrm>
            <a:off x="466650" y="787625"/>
            <a:ext cx="3134325" cy="3966075"/>
            <a:chOff x="466650" y="787625"/>
            <a:chExt cx="3134325" cy="3966075"/>
          </a:xfrm>
        </p:grpSpPr>
        <p:sp>
          <p:nvSpPr>
            <p:cNvPr id="2420" name="Google Shape;2420;p32">
              <a:extLst>
                <a:ext uri="{FF2B5EF4-FFF2-40B4-BE49-F238E27FC236}">
                  <a16:creationId xmlns:a16="http://schemas.microsoft.com/office/drawing/2014/main" id="{3CF977FD-7DA3-98BA-00C9-768B9D239F60}"/>
                </a:ext>
              </a:extLst>
            </p:cNvPr>
            <p:cNvSpPr/>
            <p:nvPr/>
          </p:nvSpPr>
          <p:spPr>
            <a:xfrm>
              <a:off x="2765050" y="10465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2">
              <a:extLst>
                <a:ext uri="{FF2B5EF4-FFF2-40B4-BE49-F238E27FC236}">
                  <a16:creationId xmlns:a16="http://schemas.microsoft.com/office/drawing/2014/main" id="{53D14CFC-8B84-F44A-C299-8A337F95E902}"/>
                </a:ext>
              </a:extLst>
            </p:cNvPr>
            <p:cNvSpPr/>
            <p:nvPr/>
          </p:nvSpPr>
          <p:spPr>
            <a:xfrm>
              <a:off x="3081475" y="7876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2">
              <a:extLst>
                <a:ext uri="{FF2B5EF4-FFF2-40B4-BE49-F238E27FC236}">
                  <a16:creationId xmlns:a16="http://schemas.microsoft.com/office/drawing/2014/main" id="{FEC7F040-EA71-6D5C-E4C9-C92927D2C2DB}"/>
                </a:ext>
              </a:extLst>
            </p:cNvPr>
            <p:cNvSpPr/>
            <p:nvPr/>
          </p:nvSpPr>
          <p:spPr>
            <a:xfrm>
              <a:off x="2948750" y="9219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2">
              <a:extLst>
                <a:ext uri="{FF2B5EF4-FFF2-40B4-BE49-F238E27FC236}">
                  <a16:creationId xmlns:a16="http://schemas.microsoft.com/office/drawing/2014/main" id="{EC634217-C2BB-AC98-1F05-B3FD6BA7F651}"/>
                </a:ext>
              </a:extLst>
            </p:cNvPr>
            <p:cNvSpPr/>
            <p:nvPr/>
          </p:nvSpPr>
          <p:spPr>
            <a:xfrm>
              <a:off x="2948750" y="119222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2">
              <a:extLst>
                <a:ext uri="{FF2B5EF4-FFF2-40B4-BE49-F238E27FC236}">
                  <a16:creationId xmlns:a16="http://schemas.microsoft.com/office/drawing/2014/main" id="{781B0063-6D98-80BA-C18F-932BA9363F5D}"/>
                </a:ext>
              </a:extLst>
            </p:cNvPr>
            <p:cNvSpPr/>
            <p:nvPr/>
          </p:nvSpPr>
          <p:spPr>
            <a:xfrm>
              <a:off x="2719750" y="13646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2">
              <a:extLst>
                <a:ext uri="{FF2B5EF4-FFF2-40B4-BE49-F238E27FC236}">
                  <a16:creationId xmlns:a16="http://schemas.microsoft.com/office/drawing/2014/main" id="{0428524F-BB56-C7D2-0FD0-77A9AB9E92E9}"/>
                </a:ext>
              </a:extLst>
            </p:cNvPr>
            <p:cNvSpPr/>
            <p:nvPr/>
          </p:nvSpPr>
          <p:spPr>
            <a:xfrm>
              <a:off x="2851550" y="40972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2">
              <a:extLst>
                <a:ext uri="{FF2B5EF4-FFF2-40B4-BE49-F238E27FC236}">
                  <a16:creationId xmlns:a16="http://schemas.microsoft.com/office/drawing/2014/main" id="{1D8FC3BA-F5AB-4EB4-EA62-1B2DFDE3CEAA}"/>
                </a:ext>
              </a:extLst>
            </p:cNvPr>
            <p:cNvSpPr/>
            <p:nvPr/>
          </p:nvSpPr>
          <p:spPr>
            <a:xfrm>
              <a:off x="2139450" y="42833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2">
              <a:extLst>
                <a:ext uri="{FF2B5EF4-FFF2-40B4-BE49-F238E27FC236}">
                  <a16:creationId xmlns:a16="http://schemas.microsoft.com/office/drawing/2014/main" id="{F777B259-36FE-ABF7-1B26-5D94A5274314}"/>
                </a:ext>
              </a:extLst>
            </p:cNvPr>
            <p:cNvSpPr/>
            <p:nvPr/>
          </p:nvSpPr>
          <p:spPr>
            <a:xfrm>
              <a:off x="1436425" y="39427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2">
              <a:extLst>
                <a:ext uri="{FF2B5EF4-FFF2-40B4-BE49-F238E27FC236}">
                  <a16:creationId xmlns:a16="http://schemas.microsoft.com/office/drawing/2014/main" id="{06E75681-210B-9B3F-B54E-4F82B8A8AA1E}"/>
                </a:ext>
              </a:extLst>
            </p:cNvPr>
            <p:cNvSpPr/>
            <p:nvPr/>
          </p:nvSpPr>
          <p:spPr>
            <a:xfrm>
              <a:off x="1926850" y="44755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2">
              <a:extLst>
                <a:ext uri="{FF2B5EF4-FFF2-40B4-BE49-F238E27FC236}">
                  <a16:creationId xmlns:a16="http://schemas.microsoft.com/office/drawing/2014/main" id="{0C494CDE-8C40-0DFC-0052-5AA1BF93E2B3}"/>
                </a:ext>
              </a:extLst>
            </p:cNvPr>
            <p:cNvSpPr/>
            <p:nvPr/>
          </p:nvSpPr>
          <p:spPr>
            <a:xfrm>
              <a:off x="1517125" y="41779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2">
              <a:extLst>
                <a:ext uri="{FF2B5EF4-FFF2-40B4-BE49-F238E27FC236}">
                  <a16:creationId xmlns:a16="http://schemas.microsoft.com/office/drawing/2014/main" id="{5C717CDA-CCB2-2FC6-EB44-39E2BF848644}"/>
                </a:ext>
              </a:extLst>
            </p:cNvPr>
            <p:cNvSpPr/>
            <p:nvPr/>
          </p:nvSpPr>
          <p:spPr>
            <a:xfrm>
              <a:off x="2994050" y="43640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2">
              <a:extLst>
                <a:ext uri="{FF2B5EF4-FFF2-40B4-BE49-F238E27FC236}">
                  <a16:creationId xmlns:a16="http://schemas.microsoft.com/office/drawing/2014/main" id="{95835D30-6C9C-E446-02C3-283B495D8036}"/>
                </a:ext>
              </a:extLst>
            </p:cNvPr>
            <p:cNvSpPr/>
            <p:nvPr/>
          </p:nvSpPr>
          <p:spPr>
            <a:xfrm>
              <a:off x="1263300" y="3779675"/>
              <a:ext cx="27900" cy="27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2">
              <a:extLst>
                <a:ext uri="{FF2B5EF4-FFF2-40B4-BE49-F238E27FC236}">
                  <a16:creationId xmlns:a16="http://schemas.microsoft.com/office/drawing/2014/main" id="{606FB7B8-2EC6-B3BC-2905-9F79264B0472}"/>
                </a:ext>
              </a:extLst>
            </p:cNvPr>
            <p:cNvSpPr/>
            <p:nvPr/>
          </p:nvSpPr>
          <p:spPr>
            <a:xfrm>
              <a:off x="2297450" y="467300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2">
              <a:extLst>
                <a:ext uri="{FF2B5EF4-FFF2-40B4-BE49-F238E27FC236}">
                  <a16:creationId xmlns:a16="http://schemas.microsoft.com/office/drawing/2014/main" id="{FE1886BA-D56E-F158-886A-5D80F66C312E}"/>
                </a:ext>
              </a:extLst>
            </p:cNvPr>
            <p:cNvSpPr/>
            <p:nvPr/>
          </p:nvSpPr>
          <p:spPr>
            <a:xfrm>
              <a:off x="1041200" y="24594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2">
              <a:extLst>
                <a:ext uri="{FF2B5EF4-FFF2-40B4-BE49-F238E27FC236}">
                  <a16:creationId xmlns:a16="http://schemas.microsoft.com/office/drawing/2014/main" id="{7FF6A2B0-1DEF-FEDC-0CD3-325EA1FA7CB8}"/>
                </a:ext>
              </a:extLst>
            </p:cNvPr>
            <p:cNvSpPr/>
            <p:nvPr/>
          </p:nvSpPr>
          <p:spPr>
            <a:xfrm>
              <a:off x="766050" y="26374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2">
              <a:extLst>
                <a:ext uri="{FF2B5EF4-FFF2-40B4-BE49-F238E27FC236}">
                  <a16:creationId xmlns:a16="http://schemas.microsoft.com/office/drawing/2014/main" id="{5C52E10E-9246-0CF0-3C44-F055F6906289}"/>
                </a:ext>
              </a:extLst>
            </p:cNvPr>
            <p:cNvSpPr/>
            <p:nvPr/>
          </p:nvSpPr>
          <p:spPr>
            <a:xfrm>
              <a:off x="1082000" y="27750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2">
              <a:extLst>
                <a:ext uri="{FF2B5EF4-FFF2-40B4-BE49-F238E27FC236}">
                  <a16:creationId xmlns:a16="http://schemas.microsoft.com/office/drawing/2014/main" id="{7BD23A9D-9306-8FA7-84C1-29768F4BD14C}"/>
                </a:ext>
              </a:extLst>
            </p:cNvPr>
            <p:cNvSpPr/>
            <p:nvPr/>
          </p:nvSpPr>
          <p:spPr>
            <a:xfrm>
              <a:off x="466650" y="23354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2">
              <a:extLst>
                <a:ext uri="{FF2B5EF4-FFF2-40B4-BE49-F238E27FC236}">
                  <a16:creationId xmlns:a16="http://schemas.microsoft.com/office/drawing/2014/main" id="{28E11E5B-3C3A-D30E-8779-D8A72115D2AB}"/>
                </a:ext>
              </a:extLst>
            </p:cNvPr>
            <p:cNvSpPr/>
            <p:nvPr/>
          </p:nvSpPr>
          <p:spPr>
            <a:xfrm>
              <a:off x="897325" y="33171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2">
              <a:extLst>
                <a:ext uri="{FF2B5EF4-FFF2-40B4-BE49-F238E27FC236}">
                  <a16:creationId xmlns:a16="http://schemas.microsoft.com/office/drawing/2014/main" id="{61740BA4-1053-4500-3033-7D776688A320}"/>
                </a:ext>
              </a:extLst>
            </p:cNvPr>
            <p:cNvSpPr/>
            <p:nvPr/>
          </p:nvSpPr>
          <p:spPr>
            <a:xfrm>
              <a:off x="1166875" y="1914625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1176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2">
              <a:extLst>
                <a:ext uri="{FF2B5EF4-FFF2-40B4-BE49-F238E27FC236}">
                  <a16:creationId xmlns:a16="http://schemas.microsoft.com/office/drawing/2014/main" id="{EAE2CBCE-E357-5393-F5B3-9ED4F5F264CB}"/>
                </a:ext>
              </a:extLst>
            </p:cNvPr>
            <p:cNvSpPr/>
            <p:nvPr/>
          </p:nvSpPr>
          <p:spPr>
            <a:xfrm>
              <a:off x="2738650" y="1603025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1176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2">
              <a:extLst>
                <a:ext uri="{FF2B5EF4-FFF2-40B4-BE49-F238E27FC236}">
                  <a16:creationId xmlns:a16="http://schemas.microsoft.com/office/drawing/2014/main" id="{286C2D49-9548-3CAC-EEA9-76000DECC6F8}"/>
                </a:ext>
              </a:extLst>
            </p:cNvPr>
            <p:cNvSpPr/>
            <p:nvPr/>
          </p:nvSpPr>
          <p:spPr>
            <a:xfrm>
              <a:off x="2639050" y="1507075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1176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2">
              <a:extLst>
                <a:ext uri="{FF2B5EF4-FFF2-40B4-BE49-F238E27FC236}">
                  <a16:creationId xmlns:a16="http://schemas.microsoft.com/office/drawing/2014/main" id="{36ED9917-A31C-DECF-C56C-916332366CB1}"/>
                </a:ext>
              </a:extLst>
            </p:cNvPr>
            <p:cNvSpPr/>
            <p:nvPr/>
          </p:nvSpPr>
          <p:spPr>
            <a:xfrm>
              <a:off x="2501385" y="4004350"/>
              <a:ext cx="111900" cy="111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2">
              <a:extLst>
                <a:ext uri="{FF2B5EF4-FFF2-40B4-BE49-F238E27FC236}">
                  <a16:creationId xmlns:a16="http://schemas.microsoft.com/office/drawing/2014/main" id="{B5FE11FA-7D96-A71A-0A84-240318DDAEE2}"/>
                </a:ext>
              </a:extLst>
            </p:cNvPr>
            <p:cNvSpPr/>
            <p:nvPr/>
          </p:nvSpPr>
          <p:spPr>
            <a:xfrm>
              <a:off x="2633653" y="3876925"/>
              <a:ext cx="72300" cy="72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2">
              <a:extLst>
                <a:ext uri="{FF2B5EF4-FFF2-40B4-BE49-F238E27FC236}">
                  <a16:creationId xmlns:a16="http://schemas.microsoft.com/office/drawing/2014/main" id="{CA64806F-B44D-9176-6FDE-1F501E3F7198}"/>
                </a:ext>
              </a:extLst>
            </p:cNvPr>
            <p:cNvSpPr/>
            <p:nvPr/>
          </p:nvSpPr>
          <p:spPr>
            <a:xfrm>
              <a:off x="2541776" y="4234950"/>
              <a:ext cx="58200" cy="5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2">
              <a:extLst>
                <a:ext uri="{FF2B5EF4-FFF2-40B4-BE49-F238E27FC236}">
                  <a16:creationId xmlns:a16="http://schemas.microsoft.com/office/drawing/2014/main" id="{DF319C1E-74E3-A62F-7031-D4322A524229}"/>
                </a:ext>
              </a:extLst>
            </p:cNvPr>
            <p:cNvSpPr/>
            <p:nvPr/>
          </p:nvSpPr>
          <p:spPr>
            <a:xfrm>
              <a:off x="2314735" y="3905925"/>
              <a:ext cx="111900" cy="1119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2">
              <a:extLst>
                <a:ext uri="{FF2B5EF4-FFF2-40B4-BE49-F238E27FC236}">
                  <a16:creationId xmlns:a16="http://schemas.microsoft.com/office/drawing/2014/main" id="{F08C4F2B-2D79-6DDD-C902-0FF6A77DD5F0}"/>
                </a:ext>
              </a:extLst>
            </p:cNvPr>
            <p:cNvSpPr/>
            <p:nvPr/>
          </p:nvSpPr>
          <p:spPr>
            <a:xfrm>
              <a:off x="3126775" y="20028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2">
              <a:extLst>
                <a:ext uri="{FF2B5EF4-FFF2-40B4-BE49-F238E27FC236}">
                  <a16:creationId xmlns:a16="http://schemas.microsoft.com/office/drawing/2014/main" id="{D75BC66D-1A74-4F2C-8576-3D1FEB7C40EF}"/>
                </a:ext>
              </a:extLst>
            </p:cNvPr>
            <p:cNvSpPr/>
            <p:nvPr/>
          </p:nvSpPr>
          <p:spPr>
            <a:xfrm>
              <a:off x="3444325" y="20481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2">
              <a:extLst>
                <a:ext uri="{FF2B5EF4-FFF2-40B4-BE49-F238E27FC236}">
                  <a16:creationId xmlns:a16="http://schemas.microsoft.com/office/drawing/2014/main" id="{F73BF2FD-2C48-0112-B3A4-8272C4C12563}"/>
                </a:ext>
              </a:extLst>
            </p:cNvPr>
            <p:cNvSpPr/>
            <p:nvPr/>
          </p:nvSpPr>
          <p:spPr>
            <a:xfrm>
              <a:off x="3250300" y="233540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2">
              <a:extLst>
                <a:ext uri="{FF2B5EF4-FFF2-40B4-BE49-F238E27FC236}">
                  <a16:creationId xmlns:a16="http://schemas.microsoft.com/office/drawing/2014/main" id="{2B39B554-C2FC-7FBC-F934-681AF61B9517}"/>
                </a:ext>
              </a:extLst>
            </p:cNvPr>
            <p:cNvSpPr/>
            <p:nvPr/>
          </p:nvSpPr>
          <p:spPr>
            <a:xfrm>
              <a:off x="3403525" y="288002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2">
              <a:extLst>
                <a:ext uri="{FF2B5EF4-FFF2-40B4-BE49-F238E27FC236}">
                  <a16:creationId xmlns:a16="http://schemas.microsoft.com/office/drawing/2014/main" id="{0F256973-89FB-5182-F530-A0269F0F309A}"/>
                </a:ext>
              </a:extLst>
            </p:cNvPr>
            <p:cNvSpPr/>
            <p:nvPr/>
          </p:nvSpPr>
          <p:spPr>
            <a:xfrm>
              <a:off x="3555675" y="2456888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2">
              <a:extLst>
                <a:ext uri="{FF2B5EF4-FFF2-40B4-BE49-F238E27FC236}">
                  <a16:creationId xmlns:a16="http://schemas.microsoft.com/office/drawing/2014/main" id="{808759DD-F2AF-2E2A-91A4-447A5404928C}"/>
                </a:ext>
              </a:extLst>
            </p:cNvPr>
            <p:cNvSpPr/>
            <p:nvPr/>
          </p:nvSpPr>
          <p:spPr>
            <a:xfrm>
              <a:off x="3081475" y="354047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2">
              <a:extLst>
                <a:ext uri="{FF2B5EF4-FFF2-40B4-BE49-F238E27FC236}">
                  <a16:creationId xmlns:a16="http://schemas.microsoft.com/office/drawing/2014/main" id="{FA899331-A976-455B-3974-4EC9D5D9DD15}"/>
                </a:ext>
              </a:extLst>
            </p:cNvPr>
            <p:cNvSpPr/>
            <p:nvPr/>
          </p:nvSpPr>
          <p:spPr>
            <a:xfrm>
              <a:off x="3291100" y="36293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2">
              <a:extLst>
                <a:ext uri="{FF2B5EF4-FFF2-40B4-BE49-F238E27FC236}">
                  <a16:creationId xmlns:a16="http://schemas.microsoft.com/office/drawing/2014/main" id="{D16BF1DE-CA28-15B5-E3B9-1DD3D3AA865A}"/>
                </a:ext>
              </a:extLst>
            </p:cNvPr>
            <p:cNvSpPr/>
            <p:nvPr/>
          </p:nvSpPr>
          <p:spPr>
            <a:xfrm>
              <a:off x="3172075" y="3807575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2">
              <a:extLst>
                <a:ext uri="{FF2B5EF4-FFF2-40B4-BE49-F238E27FC236}">
                  <a16:creationId xmlns:a16="http://schemas.microsoft.com/office/drawing/2014/main" id="{7F02CCF1-1644-7ECD-5CC7-57B55535E2C7}"/>
                </a:ext>
              </a:extLst>
            </p:cNvPr>
            <p:cNvSpPr/>
            <p:nvPr/>
          </p:nvSpPr>
          <p:spPr>
            <a:xfrm>
              <a:off x="806850" y="1911275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2">
              <a:extLst>
                <a:ext uri="{FF2B5EF4-FFF2-40B4-BE49-F238E27FC236}">
                  <a16:creationId xmlns:a16="http://schemas.microsoft.com/office/drawing/2014/main" id="{175B1513-7724-72F4-5ACA-4AB0F2EE1996}"/>
                </a:ext>
              </a:extLst>
            </p:cNvPr>
            <p:cNvSpPr/>
            <p:nvPr/>
          </p:nvSpPr>
          <p:spPr>
            <a:xfrm>
              <a:off x="806850" y="2093450"/>
              <a:ext cx="40800" cy="408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22000">
                  <a:srgbClr val="A680BB"/>
                </a:gs>
                <a:gs pos="100000">
                  <a:schemeClr val="dk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2">
              <a:extLst>
                <a:ext uri="{FF2B5EF4-FFF2-40B4-BE49-F238E27FC236}">
                  <a16:creationId xmlns:a16="http://schemas.microsoft.com/office/drawing/2014/main" id="{AAAB7A7E-7745-89D4-6990-2FD13B9D450F}"/>
                </a:ext>
              </a:extLst>
            </p:cNvPr>
            <p:cNvSpPr/>
            <p:nvPr/>
          </p:nvSpPr>
          <p:spPr>
            <a:xfrm>
              <a:off x="938125" y="41149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2">
              <a:extLst>
                <a:ext uri="{FF2B5EF4-FFF2-40B4-BE49-F238E27FC236}">
                  <a16:creationId xmlns:a16="http://schemas.microsoft.com/office/drawing/2014/main" id="{6D3F3D0E-12C3-1026-24F7-B0B4A3805201}"/>
                </a:ext>
              </a:extLst>
            </p:cNvPr>
            <p:cNvSpPr/>
            <p:nvPr/>
          </p:nvSpPr>
          <p:spPr>
            <a:xfrm>
              <a:off x="1038950" y="4409350"/>
              <a:ext cx="45300" cy="453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2">
              <a:extLst>
                <a:ext uri="{FF2B5EF4-FFF2-40B4-BE49-F238E27FC236}">
                  <a16:creationId xmlns:a16="http://schemas.microsoft.com/office/drawing/2014/main" id="{25816C72-518E-2348-3D85-0E145B453CA8}"/>
                </a:ext>
              </a:extLst>
            </p:cNvPr>
            <p:cNvSpPr/>
            <p:nvPr/>
          </p:nvSpPr>
          <p:spPr>
            <a:xfrm>
              <a:off x="672750" y="4283350"/>
              <a:ext cx="80700" cy="807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61ED4967-8E47-86ED-8261-1B92B63F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50" y="1393910"/>
            <a:ext cx="3095683" cy="296487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BD45722-7DEA-C6BF-EE43-ADE8B8571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719" y="1250402"/>
            <a:ext cx="1572920" cy="1258336"/>
          </a:xfrm>
          <a:prstGeom prst="rect">
            <a:avLst/>
          </a:prstGeom>
        </p:spPr>
      </p:pic>
      <p:sp>
        <p:nvSpPr>
          <p:cNvPr id="7" name="Google Shape;2381;p32">
            <a:extLst>
              <a:ext uri="{FF2B5EF4-FFF2-40B4-BE49-F238E27FC236}">
                <a16:creationId xmlns:a16="http://schemas.microsoft.com/office/drawing/2014/main" id="{C0977AB4-4312-8922-7385-B21728D732C6}"/>
              </a:ext>
            </a:extLst>
          </p:cNvPr>
          <p:cNvSpPr txBox="1">
            <a:spLocks/>
          </p:cNvSpPr>
          <p:nvPr/>
        </p:nvSpPr>
        <p:spPr>
          <a:xfrm>
            <a:off x="1445392" y="1128288"/>
            <a:ext cx="1179000" cy="32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45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pPr algn="ctr"/>
            <a:r>
              <a:rPr lang="en" sz="1600">
                <a:solidFill>
                  <a:srgbClr val="000000"/>
                </a:solidFill>
              </a:rPr>
              <a:t>PREMIOS</a:t>
            </a:r>
            <a:endParaRPr lang="en" sz="1600" dirty="0">
              <a:solidFill>
                <a:srgbClr val="000000"/>
              </a:solidFill>
            </a:endParaRPr>
          </a:p>
        </p:txBody>
      </p:sp>
      <p:sp>
        <p:nvSpPr>
          <p:cNvPr id="8" name="Google Shape;2381;p32">
            <a:extLst>
              <a:ext uri="{FF2B5EF4-FFF2-40B4-BE49-F238E27FC236}">
                <a16:creationId xmlns:a16="http://schemas.microsoft.com/office/drawing/2014/main" id="{84596546-20A1-CADE-2E05-CF06B9BB1F8F}"/>
              </a:ext>
            </a:extLst>
          </p:cNvPr>
          <p:cNvSpPr txBox="1">
            <a:spLocks/>
          </p:cNvSpPr>
          <p:nvPr/>
        </p:nvSpPr>
        <p:spPr>
          <a:xfrm>
            <a:off x="5564505" y="1128288"/>
            <a:ext cx="2505311" cy="32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45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cert One"/>
              <a:buNone/>
              <a:defRPr sz="36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pPr algn="ctr"/>
            <a:r>
              <a:rPr lang="en" sz="1600">
                <a:solidFill>
                  <a:srgbClr val="000000"/>
                </a:solidFill>
              </a:rPr>
              <a:t>OPCIONES + RECURSOS</a:t>
            </a:r>
            <a:endParaRPr lang="en" sz="1600" dirty="0">
              <a:solidFill>
                <a:srgbClr val="000000"/>
              </a:solidFill>
            </a:endParaRP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EE818FB0-6347-8B00-EB2C-3498A646C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48" y="1450407"/>
            <a:ext cx="4177342" cy="2652443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CBDFBBF-2798-2D4A-334A-F128255CA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883" y="2101610"/>
            <a:ext cx="1384000" cy="1554911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AE789258-2078-071E-672E-65390BCD2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832" y="1450585"/>
            <a:ext cx="2946101" cy="275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6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CONCLUSIONES Y RECOMENDACIONES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69" name="Google Shape;2469;p33"/>
          <p:cNvSpPr txBox="1"/>
          <p:nvPr/>
        </p:nvSpPr>
        <p:spPr>
          <a:xfrm>
            <a:off x="540447" y="2805840"/>
            <a:ext cx="2961238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Char char="•"/>
            </a:pPr>
            <a:r>
              <a:rPr lang="es-419">
                <a:latin typeface="Times New Roman"/>
                <a:cs typeface="Times New Roman"/>
                <a:sym typeface="Cambay"/>
              </a:rPr>
              <a:t>Desarrollamos una interfaz dinámica modular para gestionar ayudas comunitarias con ayuda de Tkinter y librerías para futura escalabilidad</a:t>
            </a:r>
            <a:endParaRPr lang="es-ES"/>
          </a:p>
          <a:p>
            <a:pPr marL="285750" indent="-285750" algn="just">
              <a:buChar char="•"/>
            </a:pPr>
            <a:r>
              <a:rPr lang="es-419">
                <a:latin typeface="Times New Roman"/>
                <a:cs typeface="Times New Roman"/>
                <a:sym typeface="Cambay"/>
              </a:rPr>
              <a:t>Integramos técnicas de manejo de datos como clases, arreglos o archivos que nos ayudará entender como es el flujo de un programa.</a:t>
            </a:r>
            <a:endParaRPr lang="en"/>
          </a:p>
          <a:p>
            <a:pPr marL="285750" indent="-285750" algn="just">
              <a:buChar char="•"/>
            </a:pPr>
            <a:r>
              <a:rPr lang="es-419">
                <a:latin typeface="Times New Roman"/>
                <a:cs typeface="Times New Roman"/>
                <a:sym typeface="Cambay"/>
              </a:rPr>
              <a:t>Expusimos nuestros avances dentro de la documentación y para futura guía autónoma o compartida para ayudar a recabar la información de forma efectiva a posteriori.</a:t>
            </a:r>
            <a:endParaRPr lang="en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Cambay"/>
              <a:ea typeface="Cambay"/>
              <a:cs typeface="Cambay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44" y="2255547"/>
            <a:ext cx="2275067" cy="2275067"/>
          </a:xfrm>
          <a:prstGeom prst="rect">
            <a:avLst/>
          </a:prstGeom>
        </p:spPr>
      </p:pic>
      <p:sp>
        <p:nvSpPr>
          <p:cNvPr id="3" name="Google Shape;2469;p33">
            <a:extLst>
              <a:ext uri="{FF2B5EF4-FFF2-40B4-BE49-F238E27FC236}">
                <a16:creationId xmlns:a16="http://schemas.microsoft.com/office/drawing/2014/main" id="{4036478F-800E-5A31-3308-C5DAD81290F3}"/>
              </a:ext>
            </a:extLst>
          </p:cNvPr>
          <p:cNvSpPr txBox="1"/>
          <p:nvPr/>
        </p:nvSpPr>
        <p:spPr>
          <a:xfrm>
            <a:off x="5457503" y="2309821"/>
            <a:ext cx="2961238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Char char="•"/>
            </a:pPr>
            <a:r>
              <a:rPr lang="es-419">
                <a:latin typeface="Times New Roman"/>
                <a:cs typeface="Times New Roman"/>
                <a:sym typeface="Cambay"/>
              </a:rPr>
              <a:t>Tener una rama de actividades a realizar antes de empezar a codificar, es decir,planificar antes de empezar a realizar la idea.</a:t>
            </a:r>
          </a:p>
          <a:p>
            <a:pPr algn="just">
              <a:buChar char="•"/>
            </a:pPr>
            <a:r>
              <a:rPr lang="es-419">
                <a:latin typeface="Times New Roman"/>
                <a:cs typeface="Times New Roman"/>
                <a:sym typeface="Cambay"/>
              </a:rPr>
              <a:t>Usar herramientas, api’s o guias en internet para facilitar la forma de entender el código y hacerlo más eficiente</a:t>
            </a:r>
            <a:endParaRPr lang="es-419">
              <a:sym typeface="Cambay"/>
            </a:endParaRPr>
          </a:p>
          <a:p>
            <a:pPr algn="just">
              <a:buChar char="•"/>
            </a:pPr>
            <a:r>
              <a:rPr lang="es-419">
                <a:latin typeface="Times New Roman"/>
                <a:cs typeface="Times New Roman"/>
                <a:sym typeface="Cambay"/>
              </a:rPr>
              <a:t>Trabajar en grupo con la ayuda de programas de colaboración o usando medios de comunicación.</a:t>
            </a:r>
            <a:endParaRPr lang="es-419">
              <a:sym typeface="Cambay"/>
            </a:endParaRPr>
          </a:p>
          <a:p>
            <a:pPr marL="285750" indent="-285750" algn="just">
              <a:buChar char="•"/>
            </a:pPr>
            <a:endParaRPr lang="es-419" dirty="0">
              <a:latin typeface="Times New Roman"/>
              <a:ea typeface="Cambay"/>
              <a:cs typeface="Times New Roman"/>
            </a:endParaRPr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24407B71-6533-2402-8427-22341AC5E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951" y="1141292"/>
            <a:ext cx="1478533" cy="34000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FC91A50-78DF-88BA-8536-04AA5DDBC0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s-ES">
                <a:cs typeface="Arial"/>
              </a:rPr>
              <a:t>REFERENCIAS</a:t>
            </a:r>
            <a:endParaRPr lang="es-ES"/>
          </a:p>
        </p:txBody>
      </p:sp>
      <p:sp>
        <p:nvSpPr>
          <p:cNvPr id="5" name="Google Shape;2469;p33">
            <a:extLst>
              <a:ext uri="{FF2B5EF4-FFF2-40B4-BE49-F238E27FC236}">
                <a16:creationId xmlns:a16="http://schemas.microsoft.com/office/drawing/2014/main" id="{950A97AB-01F8-34FC-7551-1C409AEE4FF6}"/>
              </a:ext>
            </a:extLst>
          </p:cNvPr>
          <p:cNvSpPr txBox="1"/>
          <p:nvPr/>
        </p:nvSpPr>
        <p:spPr>
          <a:xfrm>
            <a:off x="367919" y="2967585"/>
            <a:ext cx="8406662" cy="34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har char="•"/>
            </a:pP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codigo Daniel037. (2022, 25 enero). </a:t>
            </a: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38 - Ventanas emergentes - Tkinter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[Vídeo]. YouTube.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2"/>
              </a:rPr>
              <a:t>https://www.youtube.com/watch?v=fbVf8nZx_Ps</a:t>
            </a:r>
            <a:endParaRPr lang="es-419" sz="1200" dirty="0">
              <a:highlight>
                <a:srgbClr val="C0C0C0"/>
              </a:highlight>
              <a:latin typeface="Times New Roman"/>
              <a:cs typeface="Times New Roman"/>
            </a:endParaRPr>
          </a:p>
          <a:p>
            <a:pPr>
              <a:buChar char="•"/>
            </a:pP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Dimas. (2021, 24 agosto). </a:t>
            </a:r>
            <a:r>
              <a:rPr lang="es-419" sz="1200" i="1">
                <a:highlight>
                  <a:srgbClr val="C0C0C0"/>
                </a:highlight>
                <a:latin typeface="Segoe UI Emoji"/>
                <a:ea typeface="Segoe UI Emoji"/>
                <a:cs typeface="Times New Roman"/>
              </a:rPr>
              <a:t>📊</a:t>
            </a: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Curso PYTHON: INTERFACES GRÁFICAS [ con TKINTER ]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 [Vídeo]. YouTube.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3"/>
              </a:rPr>
              <a:t>https://www.youtube.com/watch?v=MpkTYMzhV0A</a:t>
            </a:r>
            <a:endParaRPr lang="es-419" sz="120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Enrique Barros. (2025, 18 octubre). </a:t>
            </a: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Cómo usar Treeview en Tkinter: tablas y listas en tu GUI con Python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</a:rPr>
              <a:t> 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[Vídeo]. YouTube.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4"/>
              </a:rPr>
              <a:t>https://www.youtube.com/watch?v=RBfHqJ8lWDI</a:t>
            </a:r>
            <a:endParaRPr lang="es-419" sz="120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Fitzpatrick, M. (2025, 9 julio). </a:t>
            </a: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Tkinter Layouts, designing Python GUI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. Python GUIs.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5"/>
              </a:rPr>
              <a:t>https://www-pythonguis-com.translate.goog/tutorials/use-tkinter-to-design-gui-layout/?_x_tr_sl=en&amp;_x_tr_tl=es&amp;_x_tr_hl=es&amp;_x_tr_pto=tc</a:t>
            </a:r>
            <a:endParaRPr lang="es-419" sz="120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Mundo Python. (2019, 28 agosto). </a:t>
            </a: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Tutorial de Tkinter (Aprende tkinter en 20 minutos)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 [Vídeo]. YouTube.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6"/>
              </a:rPr>
              <a:t>https://www.youtube.com/watch?v=jqRHhWjKDD8</a:t>
            </a:r>
            <a:endParaRPr lang="es-419" sz="120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os — Interfaces misceláneas del sistema operativo — documentación de Python - 3.10.19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. (s. f.).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7"/>
              </a:rPr>
              <a:t>https://docs.python.org/es/3.10/library/os.html</a:t>
            </a:r>
            <a:endParaRPr lang="es-419" sz="120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pildorasinformaticas. (2018, 31 enero). </a:t>
            </a: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Curso Python. Interfaces gráficas I. Vídeo 42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 [Vídeo]. YouTube.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8"/>
              </a:rPr>
              <a:t>https://www.youtube.com/watch?v=hTUJC8HsC2I</a:t>
            </a:r>
            <a:endParaRPr lang="es-419" sz="120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Pillow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. (s. f.). Pillow (PIL Fork).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9"/>
              </a:rPr>
              <a:t>https://pillow-readthedocs-io.translate.goog/en/stable/?_x_tr_sl=en&amp;_x_tr_tl=es&amp;_x_tr_hl=es&amp;_x_tr_pto=tc</a:t>
            </a:r>
            <a:endParaRPr lang="es-419" sz="120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re — Regular expression operations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. (s. f.). Python Documentation.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10"/>
              </a:rPr>
              <a:t>https://docs.python.org/es/3.13/library/re.html</a:t>
            </a:r>
            <a:endParaRPr lang="es-419" sz="120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tkinter.messagebox — Indicadores de mensajes de Tkinter — documentación de Python - 3.10.19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. (s. f.).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11"/>
              </a:rPr>
              <a:t>https://docs.python.org/es/3.10/library/tkinter.messagebox.html</a:t>
            </a:r>
            <a:endParaRPr lang="es-419" sz="120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s-419" sz="1200" i="1">
                <a:highlight>
                  <a:srgbClr val="C0C0C0"/>
                </a:highlight>
                <a:latin typeface="Times New Roman"/>
                <a:cs typeface="Times New Roman"/>
              </a:rPr>
              <a:t>tkinter.ttk — Tk themed widgets</a:t>
            </a:r>
            <a:r>
              <a:rPr lang="es-419" sz="1200">
                <a:highlight>
                  <a:srgbClr val="C0C0C0"/>
                </a:highlight>
                <a:latin typeface="Times New Roman"/>
                <a:cs typeface="Times New Roman"/>
              </a:rPr>
              <a:t>. (s. f.). Python Documentation. </a:t>
            </a:r>
            <a:r>
              <a:rPr lang="es-419" sz="1200" dirty="0">
                <a:highlight>
                  <a:srgbClr val="C0C0C0"/>
                </a:highlight>
                <a:latin typeface="Times New Roman"/>
                <a:cs typeface="Times New Roman"/>
                <a:hlinkClick r:id="rId12"/>
              </a:rPr>
              <a:t>https://docs.python.org/es/dev/library/tkinter.ttk.html</a:t>
            </a:r>
            <a:endParaRPr lang="es-419" sz="1200">
              <a:highlight>
                <a:srgbClr val="C0C0C0"/>
              </a:highlight>
            </a:endParaRPr>
          </a:p>
          <a:p>
            <a:pPr marL="285750" indent="-285750" algn="just">
              <a:buChar char="•"/>
            </a:pPr>
            <a:endParaRPr lang="es-419" sz="1200" dirty="0">
              <a:highlight>
                <a:srgbClr val="C0C0C0"/>
              </a:highlight>
              <a:latin typeface="Times New Roman"/>
              <a:cs typeface="Times New Roman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highlight>
                <a:srgbClr val="C0C0C0"/>
              </a:highlight>
              <a:latin typeface="Cambay"/>
              <a:ea typeface="Cambay"/>
              <a:cs typeface="Cambay"/>
            </a:endParaRPr>
          </a:p>
        </p:txBody>
      </p:sp>
    </p:spTree>
    <p:extLst>
      <p:ext uri="{BB962C8B-B14F-4D97-AF65-F5344CB8AC3E}">
        <p14:creationId xmlns:p14="http://schemas.microsoft.com/office/powerpoint/2010/main" val="3922185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51"/>
          <p:cNvSpPr/>
          <p:nvPr/>
        </p:nvSpPr>
        <p:spPr>
          <a:xfrm>
            <a:off x="-157757" y="-358240"/>
            <a:ext cx="5992254" cy="5992254"/>
          </a:xfrm>
          <a:prstGeom prst="ellipse">
            <a:avLst/>
          </a:prstGeom>
          <a:gradFill>
            <a:gsLst>
              <a:gs pos="0">
                <a:srgbClr val="BC80DC"/>
              </a:gs>
              <a:gs pos="55000">
                <a:srgbClr val="7800B9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871538" dist="21907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51"/>
          <p:cNvSpPr txBox="1">
            <a:spLocks noGrp="1"/>
          </p:cNvSpPr>
          <p:nvPr>
            <p:ph type="ctrTitle"/>
          </p:nvPr>
        </p:nvSpPr>
        <p:spPr>
          <a:xfrm>
            <a:off x="5028362" y="1387033"/>
            <a:ext cx="4205700" cy="14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¡MUCHAS GRACIAS!</a:t>
            </a:r>
            <a:endParaRPr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415" name="Google Shape;3415;p51"/>
          <p:cNvGrpSpPr/>
          <p:nvPr/>
        </p:nvGrpSpPr>
        <p:grpSpPr>
          <a:xfrm rot="7742513">
            <a:off x="327518" y="2581281"/>
            <a:ext cx="1217672" cy="745214"/>
            <a:chOff x="7327450" y="2859325"/>
            <a:chExt cx="1217650" cy="745200"/>
          </a:xfrm>
        </p:grpSpPr>
        <p:sp>
          <p:nvSpPr>
            <p:cNvPr id="3416" name="Google Shape;3416;p51"/>
            <p:cNvSpPr/>
            <p:nvPr/>
          </p:nvSpPr>
          <p:spPr>
            <a:xfrm>
              <a:off x="7384125" y="306377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1"/>
            <p:cNvSpPr/>
            <p:nvPr/>
          </p:nvSpPr>
          <p:spPr>
            <a:xfrm>
              <a:off x="7478625" y="3260575"/>
              <a:ext cx="121200" cy="121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1"/>
            <p:cNvSpPr/>
            <p:nvPr/>
          </p:nvSpPr>
          <p:spPr>
            <a:xfrm>
              <a:off x="7327450" y="3510025"/>
              <a:ext cx="94500" cy="945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61000">
                  <a:srgbClr val="FFFFFF">
                    <a:alpha val="11764"/>
                  </a:srgbClr>
                </a:gs>
                <a:gs pos="100000">
                  <a:schemeClr val="l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2875" dist="7620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1"/>
            <p:cNvSpPr/>
            <p:nvPr/>
          </p:nvSpPr>
          <p:spPr>
            <a:xfrm>
              <a:off x="7556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1"/>
            <p:cNvSpPr/>
            <p:nvPr/>
          </p:nvSpPr>
          <p:spPr>
            <a:xfrm>
              <a:off x="7440825" y="2971725"/>
              <a:ext cx="37800" cy="378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1"/>
            <p:cNvSpPr/>
            <p:nvPr/>
          </p:nvSpPr>
          <p:spPr>
            <a:xfrm>
              <a:off x="7947075" y="30095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1"/>
            <p:cNvSpPr/>
            <p:nvPr/>
          </p:nvSpPr>
          <p:spPr>
            <a:xfrm>
              <a:off x="7975275" y="33242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dk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1"/>
            <p:cNvSpPr/>
            <p:nvPr/>
          </p:nvSpPr>
          <p:spPr>
            <a:xfrm>
              <a:off x="8516900" y="321457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1"/>
            <p:cNvSpPr/>
            <p:nvPr/>
          </p:nvSpPr>
          <p:spPr>
            <a:xfrm>
              <a:off x="8276075" y="2859325"/>
              <a:ext cx="28200" cy="282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7" name="Grupo 3546"/>
          <p:cNvGrpSpPr/>
          <p:nvPr/>
        </p:nvGrpSpPr>
        <p:grpSpPr>
          <a:xfrm>
            <a:off x="940055" y="838038"/>
            <a:ext cx="4382534" cy="3470301"/>
            <a:chOff x="-7297738" y="-911226"/>
            <a:chExt cx="5102226" cy="4040188"/>
          </a:xfrm>
          <a:solidFill>
            <a:schemeClr val="tx1"/>
          </a:solidFill>
        </p:grpSpPr>
        <p:sp>
          <p:nvSpPr>
            <p:cNvPr id="3522" name="Freeform 120"/>
            <p:cNvSpPr>
              <a:spLocks/>
            </p:cNvSpPr>
            <p:nvPr/>
          </p:nvSpPr>
          <p:spPr bwMode="auto">
            <a:xfrm>
              <a:off x="-6505575" y="-911226"/>
              <a:ext cx="2894013" cy="663575"/>
            </a:xfrm>
            <a:custGeom>
              <a:avLst/>
              <a:gdLst>
                <a:gd name="T0" fmla="*/ 697 w 1337"/>
                <a:gd name="T1" fmla="*/ 0 h 307"/>
                <a:gd name="T2" fmla="*/ 1320 w 1337"/>
                <a:gd name="T3" fmla="*/ 226 h 307"/>
                <a:gd name="T4" fmla="*/ 1332 w 1337"/>
                <a:gd name="T5" fmla="*/ 239 h 307"/>
                <a:gd name="T6" fmla="*/ 1332 w 1337"/>
                <a:gd name="T7" fmla="*/ 269 h 307"/>
                <a:gd name="T8" fmla="*/ 1304 w 1337"/>
                <a:gd name="T9" fmla="*/ 276 h 307"/>
                <a:gd name="T10" fmla="*/ 1291 w 1337"/>
                <a:gd name="T11" fmla="*/ 267 h 307"/>
                <a:gd name="T12" fmla="*/ 635 w 1337"/>
                <a:gd name="T13" fmla="*/ 53 h 307"/>
                <a:gd name="T14" fmla="*/ 198 w 1337"/>
                <a:gd name="T15" fmla="*/ 194 h 307"/>
                <a:gd name="T16" fmla="*/ 51 w 1337"/>
                <a:gd name="T17" fmla="*/ 294 h 307"/>
                <a:gd name="T18" fmla="*/ 10 w 1337"/>
                <a:gd name="T19" fmla="*/ 295 h 307"/>
                <a:gd name="T20" fmla="*/ 19 w 1337"/>
                <a:gd name="T21" fmla="*/ 255 h 307"/>
                <a:gd name="T22" fmla="*/ 624 w 1337"/>
                <a:gd name="T23" fmla="*/ 4 h 307"/>
                <a:gd name="T24" fmla="*/ 697 w 1337"/>
                <a:gd name="T2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7" h="307">
                  <a:moveTo>
                    <a:pt x="697" y="0"/>
                  </a:moveTo>
                  <a:cubicBezTo>
                    <a:pt x="934" y="4"/>
                    <a:pt x="1140" y="78"/>
                    <a:pt x="1320" y="226"/>
                  </a:cubicBezTo>
                  <a:cubicBezTo>
                    <a:pt x="1324" y="230"/>
                    <a:pt x="1332" y="234"/>
                    <a:pt x="1332" y="239"/>
                  </a:cubicBezTo>
                  <a:cubicBezTo>
                    <a:pt x="1334" y="249"/>
                    <a:pt x="1337" y="262"/>
                    <a:pt x="1332" y="269"/>
                  </a:cubicBezTo>
                  <a:cubicBezTo>
                    <a:pt x="1327" y="275"/>
                    <a:pt x="1313" y="276"/>
                    <a:pt x="1304" y="276"/>
                  </a:cubicBezTo>
                  <a:cubicBezTo>
                    <a:pt x="1300" y="276"/>
                    <a:pt x="1295" y="271"/>
                    <a:pt x="1291" y="267"/>
                  </a:cubicBezTo>
                  <a:cubicBezTo>
                    <a:pt x="1100" y="110"/>
                    <a:pt x="882" y="38"/>
                    <a:pt x="635" y="53"/>
                  </a:cubicBezTo>
                  <a:cubicBezTo>
                    <a:pt x="478" y="63"/>
                    <a:pt x="333" y="116"/>
                    <a:pt x="198" y="194"/>
                  </a:cubicBezTo>
                  <a:cubicBezTo>
                    <a:pt x="147" y="224"/>
                    <a:pt x="100" y="260"/>
                    <a:pt x="51" y="294"/>
                  </a:cubicBezTo>
                  <a:cubicBezTo>
                    <a:pt x="34" y="306"/>
                    <a:pt x="21" y="307"/>
                    <a:pt x="10" y="295"/>
                  </a:cubicBezTo>
                  <a:cubicBezTo>
                    <a:pt x="0" y="283"/>
                    <a:pt x="3" y="268"/>
                    <a:pt x="19" y="255"/>
                  </a:cubicBezTo>
                  <a:cubicBezTo>
                    <a:pt x="197" y="115"/>
                    <a:pt x="396" y="24"/>
                    <a:pt x="624" y="4"/>
                  </a:cubicBezTo>
                  <a:cubicBezTo>
                    <a:pt x="650" y="2"/>
                    <a:pt x="676" y="1"/>
                    <a:pt x="6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23" name="Freeform 121"/>
            <p:cNvSpPr>
              <a:spLocks/>
            </p:cNvSpPr>
            <p:nvPr/>
          </p:nvSpPr>
          <p:spPr bwMode="auto">
            <a:xfrm>
              <a:off x="-5602288" y="1652587"/>
              <a:ext cx="2538413" cy="1049338"/>
            </a:xfrm>
            <a:custGeom>
              <a:avLst/>
              <a:gdLst>
                <a:gd name="T0" fmla="*/ 507 w 1173"/>
                <a:gd name="T1" fmla="*/ 484 h 485"/>
                <a:gd name="T2" fmla="*/ 17 w 1173"/>
                <a:gd name="T3" fmla="*/ 245 h 485"/>
                <a:gd name="T4" fmla="*/ 24 w 1173"/>
                <a:gd name="T5" fmla="*/ 199 h 485"/>
                <a:gd name="T6" fmla="*/ 57 w 1173"/>
                <a:gd name="T7" fmla="*/ 214 h 485"/>
                <a:gd name="T8" fmla="*/ 150 w 1173"/>
                <a:gd name="T9" fmla="*/ 308 h 485"/>
                <a:gd name="T10" fmla="*/ 771 w 1173"/>
                <a:gd name="T11" fmla="*/ 374 h 485"/>
                <a:gd name="T12" fmla="*/ 1115 w 1173"/>
                <a:gd name="T13" fmla="*/ 31 h 485"/>
                <a:gd name="T14" fmla="*/ 1121 w 1173"/>
                <a:gd name="T15" fmla="*/ 20 h 485"/>
                <a:gd name="T16" fmla="*/ 1156 w 1173"/>
                <a:gd name="T17" fmla="*/ 8 h 485"/>
                <a:gd name="T18" fmla="*/ 1165 w 1173"/>
                <a:gd name="T19" fmla="*/ 42 h 485"/>
                <a:gd name="T20" fmla="*/ 1091 w 1173"/>
                <a:gd name="T21" fmla="*/ 170 h 485"/>
                <a:gd name="T22" fmla="*/ 629 w 1173"/>
                <a:gd name="T23" fmla="*/ 474 h 485"/>
                <a:gd name="T24" fmla="*/ 565 w 1173"/>
                <a:gd name="T25" fmla="*/ 484 h 485"/>
                <a:gd name="T26" fmla="*/ 507 w 1173"/>
                <a:gd name="T27" fmla="*/ 48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3" h="485">
                  <a:moveTo>
                    <a:pt x="507" y="484"/>
                  </a:moveTo>
                  <a:cubicBezTo>
                    <a:pt x="307" y="480"/>
                    <a:pt x="143" y="401"/>
                    <a:pt x="17" y="245"/>
                  </a:cubicBezTo>
                  <a:cubicBezTo>
                    <a:pt x="0" y="225"/>
                    <a:pt x="3" y="205"/>
                    <a:pt x="24" y="199"/>
                  </a:cubicBezTo>
                  <a:cubicBezTo>
                    <a:pt x="40" y="193"/>
                    <a:pt x="48" y="205"/>
                    <a:pt x="57" y="214"/>
                  </a:cubicBezTo>
                  <a:cubicBezTo>
                    <a:pt x="88" y="246"/>
                    <a:pt x="115" y="281"/>
                    <a:pt x="150" y="308"/>
                  </a:cubicBezTo>
                  <a:cubicBezTo>
                    <a:pt x="343" y="455"/>
                    <a:pt x="552" y="476"/>
                    <a:pt x="771" y="374"/>
                  </a:cubicBezTo>
                  <a:cubicBezTo>
                    <a:pt x="927" y="301"/>
                    <a:pt x="1041" y="185"/>
                    <a:pt x="1115" y="31"/>
                  </a:cubicBezTo>
                  <a:cubicBezTo>
                    <a:pt x="1117" y="27"/>
                    <a:pt x="1119" y="24"/>
                    <a:pt x="1121" y="20"/>
                  </a:cubicBezTo>
                  <a:cubicBezTo>
                    <a:pt x="1129" y="6"/>
                    <a:pt x="1141" y="0"/>
                    <a:pt x="1156" y="8"/>
                  </a:cubicBezTo>
                  <a:cubicBezTo>
                    <a:pt x="1169" y="15"/>
                    <a:pt x="1173" y="28"/>
                    <a:pt x="1165" y="42"/>
                  </a:cubicBezTo>
                  <a:cubicBezTo>
                    <a:pt x="1141" y="85"/>
                    <a:pt x="1120" y="130"/>
                    <a:pt x="1091" y="170"/>
                  </a:cubicBezTo>
                  <a:cubicBezTo>
                    <a:pt x="976" y="329"/>
                    <a:pt x="822" y="432"/>
                    <a:pt x="629" y="474"/>
                  </a:cubicBezTo>
                  <a:cubicBezTo>
                    <a:pt x="608" y="479"/>
                    <a:pt x="587" y="482"/>
                    <a:pt x="565" y="484"/>
                  </a:cubicBezTo>
                  <a:cubicBezTo>
                    <a:pt x="546" y="485"/>
                    <a:pt x="527" y="484"/>
                    <a:pt x="507" y="4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24" name="Freeform 122"/>
            <p:cNvSpPr>
              <a:spLocks/>
            </p:cNvSpPr>
            <p:nvPr/>
          </p:nvSpPr>
          <p:spPr bwMode="auto">
            <a:xfrm>
              <a:off x="-5868988" y="331787"/>
              <a:ext cx="1530350" cy="1381125"/>
            </a:xfrm>
            <a:custGeom>
              <a:avLst/>
              <a:gdLst>
                <a:gd name="T0" fmla="*/ 62 w 707"/>
                <a:gd name="T1" fmla="*/ 511 h 638"/>
                <a:gd name="T2" fmla="*/ 73 w 707"/>
                <a:gd name="T3" fmla="*/ 598 h 638"/>
                <a:gd name="T4" fmla="*/ 55 w 707"/>
                <a:gd name="T5" fmla="*/ 635 h 638"/>
                <a:gd name="T6" fmla="*/ 24 w 707"/>
                <a:gd name="T7" fmla="*/ 607 h 638"/>
                <a:gd name="T8" fmla="*/ 82 w 707"/>
                <a:gd name="T9" fmla="*/ 258 h 638"/>
                <a:gd name="T10" fmla="*/ 437 w 707"/>
                <a:gd name="T11" fmla="*/ 13 h 638"/>
                <a:gd name="T12" fmla="*/ 684 w 707"/>
                <a:gd name="T13" fmla="*/ 60 h 638"/>
                <a:gd name="T14" fmla="*/ 699 w 707"/>
                <a:gd name="T15" fmla="*/ 96 h 638"/>
                <a:gd name="T16" fmla="*/ 663 w 707"/>
                <a:gd name="T17" fmla="*/ 105 h 638"/>
                <a:gd name="T18" fmla="*/ 201 w 707"/>
                <a:gd name="T19" fmla="*/ 185 h 638"/>
                <a:gd name="T20" fmla="*/ 62 w 707"/>
                <a:gd name="T21" fmla="*/ 511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7" h="638">
                  <a:moveTo>
                    <a:pt x="62" y="511"/>
                  </a:moveTo>
                  <a:cubicBezTo>
                    <a:pt x="66" y="540"/>
                    <a:pt x="69" y="569"/>
                    <a:pt x="73" y="598"/>
                  </a:cubicBezTo>
                  <a:cubicBezTo>
                    <a:pt x="76" y="620"/>
                    <a:pt x="71" y="631"/>
                    <a:pt x="55" y="635"/>
                  </a:cubicBezTo>
                  <a:cubicBezTo>
                    <a:pt x="39" y="638"/>
                    <a:pt x="28" y="629"/>
                    <a:pt x="24" y="607"/>
                  </a:cubicBezTo>
                  <a:cubicBezTo>
                    <a:pt x="0" y="484"/>
                    <a:pt x="18" y="366"/>
                    <a:pt x="82" y="258"/>
                  </a:cubicBezTo>
                  <a:cubicBezTo>
                    <a:pt x="162" y="122"/>
                    <a:pt x="280" y="37"/>
                    <a:pt x="437" y="13"/>
                  </a:cubicBezTo>
                  <a:cubicBezTo>
                    <a:pt x="524" y="0"/>
                    <a:pt x="607" y="18"/>
                    <a:pt x="684" y="60"/>
                  </a:cubicBezTo>
                  <a:cubicBezTo>
                    <a:pt x="699" y="68"/>
                    <a:pt x="707" y="80"/>
                    <a:pt x="699" y="96"/>
                  </a:cubicBezTo>
                  <a:cubicBezTo>
                    <a:pt x="691" y="111"/>
                    <a:pt x="678" y="113"/>
                    <a:pt x="663" y="105"/>
                  </a:cubicBezTo>
                  <a:cubicBezTo>
                    <a:pt x="496" y="13"/>
                    <a:pt x="318" y="71"/>
                    <a:pt x="201" y="185"/>
                  </a:cubicBezTo>
                  <a:cubicBezTo>
                    <a:pt x="114" y="270"/>
                    <a:pt x="64" y="389"/>
                    <a:pt x="62" y="5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25" name="Freeform 123"/>
            <p:cNvSpPr>
              <a:spLocks/>
            </p:cNvSpPr>
            <p:nvPr/>
          </p:nvSpPr>
          <p:spPr bwMode="auto">
            <a:xfrm>
              <a:off x="-7297738" y="487362"/>
              <a:ext cx="277813" cy="1909763"/>
            </a:xfrm>
            <a:custGeom>
              <a:avLst/>
              <a:gdLst>
                <a:gd name="T0" fmla="*/ 0 w 128"/>
                <a:gd name="T1" fmla="*/ 445 h 882"/>
                <a:gd name="T2" fmla="*/ 77 w 128"/>
                <a:gd name="T3" fmla="*/ 26 h 882"/>
                <a:gd name="T4" fmla="*/ 92 w 128"/>
                <a:gd name="T5" fmla="*/ 4 h 882"/>
                <a:gd name="T6" fmla="*/ 119 w 128"/>
                <a:gd name="T7" fmla="*/ 5 h 882"/>
                <a:gd name="T8" fmla="*/ 125 w 128"/>
                <a:gd name="T9" fmla="*/ 37 h 882"/>
                <a:gd name="T10" fmla="*/ 89 w 128"/>
                <a:gd name="T11" fmla="*/ 147 h 882"/>
                <a:gd name="T12" fmla="*/ 95 w 128"/>
                <a:gd name="T13" fmla="*/ 752 h 882"/>
                <a:gd name="T14" fmla="*/ 121 w 128"/>
                <a:gd name="T15" fmla="*/ 838 h 882"/>
                <a:gd name="T16" fmla="*/ 108 w 128"/>
                <a:gd name="T17" fmla="*/ 876 h 882"/>
                <a:gd name="T18" fmla="*/ 74 w 128"/>
                <a:gd name="T19" fmla="*/ 854 h 882"/>
                <a:gd name="T20" fmla="*/ 0 w 128"/>
                <a:gd name="T21" fmla="*/ 44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882">
                  <a:moveTo>
                    <a:pt x="0" y="445"/>
                  </a:moveTo>
                  <a:cubicBezTo>
                    <a:pt x="0" y="291"/>
                    <a:pt x="25" y="156"/>
                    <a:pt x="77" y="26"/>
                  </a:cubicBezTo>
                  <a:cubicBezTo>
                    <a:pt x="80" y="17"/>
                    <a:pt x="85" y="7"/>
                    <a:pt x="92" y="4"/>
                  </a:cubicBezTo>
                  <a:cubicBezTo>
                    <a:pt x="100" y="0"/>
                    <a:pt x="115" y="0"/>
                    <a:pt x="119" y="5"/>
                  </a:cubicBezTo>
                  <a:cubicBezTo>
                    <a:pt x="125" y="13"/>
                    <a:pt x="128" y="27"/>
                    <a:pt x="125" y="37"/>
                  </a:cubicBezTo>
                  <a:cubicBezTo>
                    <a:pt x="115" y="74"/>
                    <a:pt x="99" y="110"/>
                    <a:pt x="89" y="147"/>
                  </a:cubicBezTo>
                  <a:cubicBezTo>
                    <a:pt x="32" y="349"/>
                    <a:pt x="40" y="551"/>
                    <a:pt x="95" y="752"/>
                  </a:cubicBezTo>
                  <a:cubicBezTo>
                    <a:pt x="103" y="781"/>
                    <a:pt x="112" y="810"/>
                    <a:pt x="121" y="838"/>
                  </a:cubicBezTo>
                  <a:cubicBezTo>
                    <a:pt x="127" y="858"/>
                    <a:pt x="123" y="871"/>
                    <a:pt x="108" y="876"/>
                  </a:cubicBezTo>
                  <a:cubicBezTo>
                    <a:pt x="93" y="882"/>
                    <a:pt x="80" y="874"/>
                    <a:pt x="74" y="854"/>
                  </a:cubicBezTo>
                  <a:cubicBezTo>
                    <a:pt x="27" y="717"/>
                    <a:pt x="0" y="577"/>
                    <a:pt x="0" y="4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26" name="Freeform 124"/>
            <p:cNvSpPr>
              <a:spLocks/>
            </p:cNvSpPr>
            <p:nvPr/>
          </p:nvSpPr>
          <p:spPr bwMode="auto">
            <a:xfrm>
              <a:off x="-5207000" y="1047750"/>
              <a:ext cx="1125538" cy="849313"/>
            </a:xfrm>
            <a:custGeom>
              <a:avLst/>
              <a:gdLst>
                <a:gd name="T0" fmla="*/ 293 w 520"/>
                <a:gd name="T1" fmla="*/ 392 h 392"/>
                <a:gd name="T2" fmla="*/ 9 w 520"/>
                <a:gd name="T3" fmla="*/ 168 h 392"/>
                <a:gd name="T4" fmla="*/ 41 w 520"/>
                <a:gd name="T5" fmla="*/ 19 h 392"/>
                <a:gd name="T6" fmla="*/ 76 w 520"/>
                <a:gd name="T7" fmla="*/ 9 h 392"/>
                <a:gd name="T8" fmla="*/ 83 w 520"/>
                <a:gd name="T9" fmla="*/ 45 h 392"/>
                <a:gd name="T10" fmla="*/ 146 w 520"/>
                <a:gd name="T11" fmla="*/ 300 h 392"/>
                <a:gd name="T12" fmla="*/ 441 w 520"/>
                <a:gd name="T13" fmla="*/ 275 h 392"/>
                <a:gd name="T14" fmla="*/ 470 w 520"/>
                <a:gd name="T15" fmla="*/ 245 h 392"/>
                <a:gd name="T16" fmla="*/ 507 w 520"/>
                <a:gd name="T17" fmla="*/ 241 h 392"/>
                <a:gd name="T18" fmla="*/ 508 w 520"/>
                <a:gd name="T19" fmla="*/ 278 h 392"/>
                <a:gd name="T20" fmla="*/ 293 w 520"/>
                <a:gd name="T21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392">
                  <a:moveTo>
                    <a:pt x="293" y="392"/>
                  </a:moveTo>
                  <a:cubicBezTo>
                    <a:pt x="143" y="392"/>
                    <a:pt x="30" y="297"/>
                    <a:pt x="9" y="168"/>
                  </a:cubicBezTo>
                  <a:cubicBezTo>
                    <a:pt x="0" y="115"/>
                    <a:pt x="12" y="65"/>
                    <a:pt x="41" y="19"/>
                  </a:cubicBezTo>
                  <a:cubicBezTo>
                    <a:pt x="49" y="5"/>
                    <a:pt x="61" y="0"/>
                    <a:pt x="76" y="9"/>
                  </a:cubicBezTo>
                  <a:cubicBezTo>
                    <a:pt x="91" y="18"/>
                    <a:pt x="92" y="31"/>
                    <a:pt x="83" y="45"/>
                  </a:cubicBezTo>
                  <a:cubicBezTo>
                    <a:pt x="23" y="142"/>
                    <a:pt x="74" y="249"/>
                    <a:pt x="146" y="300"/>
                  </a:cubicBezTo>
                  <a:cubicBezTo>
                    <a:pt x="239" y="367"/>
                    <a:pt x="353" y="350"/>
                    <a:pt x="441" y="275"/>
                  </a:cubicBezTo>
                  <a:cubicBezTo>
                    <a:pt x="452" y="266"/>
                    <a:pt x="461" y="255"/>
                    <a:pt x="470" y="245"/>
                  </a:cubicBezTo>
                  <a:cubicBezTo>
                    <a:pt x="482" y="233"/>
                    <a:pt x="495" y="230"/>
                    <a:pt x="507" y="241"/>
                  </a:cubicBezTo>
                  <a:cubicBezTo>
                    <a:pt x="520" y="253"/>
                    <a:pt x="519" y="266"/>
                    <a:pt x="508" y="278"/>
                  </a:cubicBezTo>
                  <a:cubicBezTo>
                    <a:pt x="446" y="349"/>
                    <a:pt x="369" y="389"/>
                    <a:pt x="293" y="3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27" name="Freeform 125"/>
            <p:cNvSpPr>
              <a:spLocks/>
            </p:cNvSpPr>
            <p:nvPr/>
          </p:nvSpPr>
          <p:spPr bwMode="auto">
            <a:xfrm>
              <a:off x="-3546475" y="-249238"/>
              <a:ext cx="623888" cy="1536700"/>
            </a:xfrm>
            <a:custGeom>
              <a:avLst/>
              <a:gdLst>
                <a:gd name="T0" fmla="*/ 288 w 288"/>
                <a:gd name="T1" fmla="*/ 586 h 710"/>
                <a:gd name="T2" fmla="*/ 282 w 288"/>
                <a:gd name="T3" fmla="*/ 676 h 710"/>
                <a:gd name="T4" fmla="*/ 262 w 288"/>
                <a:gd name="T5" fmla="*/ 707 h 710"/>
                <a:gd name="T6" fmla="*/ 232 w 288"/>
                <a:gd name="T7" fmla="*/ 677 h 710"/>
                <a:gd name="T8" fmla="*/ 236 w 288"/>
                <a:gd name="T9" fmla="*/ 577 h 710"/>
                <a:gd name="T10" fmla="*/ 99 w 288"/>
                <a:gd name="T11" fmla="*/ 161 h 710"/>
                <a:gd name="T12" fmla="*/ 15 w 288"/>
                <a:gd name="T13" fmla="*/ 50 h 710"/>
                <a:gd name="T14" fmla="*/ 13 w 288"/>
                <a:gd name="T15" fmla="*/ 11 h 710"/>
                <a:gd name="T16" fmla="*/ 51 w 288"/>
                <a:gd name="T17" fmla="*/ 16 h 710"/>
                <a:gd name="T18" fmla="*/ 288 w 288"/>
                <a:gd name="T19" fmla="*/ 586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710">
                  <a:moveTo>
                    <a:pt x="288" y="586"/>
                  </a:moveTo>
                  <a:cubicBezTo>
                    <a:pt x="286" y="611"/>
                    <a:pt x="285" y="644"/>
                    <a:pt x="282" y="676"/>
                  </a:cubicBezTo>
                  <a:cubicBezTo>
                    <a:pt x="281" y="690"/>
                    <a:pt x="278" y="703"/>
                    <a:pt x="262" y="707"/>
                  </a:cubicBezTo>
                  <a:cubicBezTo>
                    <a:pt x="244" y="710"/>
                    <a:pt x="231" y="697"/>
                    <a:pt x="232" y="677"/>
                  </a:cubicBezTo>
                  <a:cubicBezTo>
                    <a:pt x="233" y="643"/>
                    <a:pt x="236" y="610"/>
                    <a:pt x="236" y="577"/>
                  </a:cubicBezTo>
                  <a:cubicBezTo>
                    <a:pt x="232" y="425"/>
                    <a:pt x="181" y="288"/>
                    <a:pt x="99" y="161"/>
                  </a:cubicBezTo>
                  <a:cubicBezTo>
                    <a:pt x="74" y="122"/>
                    <a:pt x="43" y="87"/>
                    <a:pt x="15" y="50"/>
                  </a:cubicBezTo>
                  <a:cubicBezTo>
                    <a:pt x="4" y="37"/>
                    <a:pt x="0" y="25"/>
                    <a:pt x="13" y="11"/>
                  </a:cubicBezTo>
                  <a:cubicBezTo>
                    <a:pt x="24" y="0"/>
                    <a:pt x="39" y="1"/>
                    <a:pt x="51" y="16"/>
                  </a:cubicBezTo>
                  <a:cubicBezTo>
                    <a:pt x="192" y="177"/>
                    <a:pt x="278" y="362"/>
                    <a:pt x="288" y="5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28" name="Freeform 126"/>
            <p:cNvSpPr>
              <a:spLocks noEditPoints="1"/>
            </p:cNvSpPr>
            <p:nvPr/>
          </p:nvSpPr>
          <p:spPr bwMode="auto">
            <a:xfrm>
              <a:off x="-6667500" y="1868487"/>
              <a:ext cx="523875" cy="522288"/>
            </a:xfrm>
            <a:custGeom>
              <a:avLst/>
              <a:gdLst>
                <a:gd name="T0" fmla="*/ 240 w 242"/>
                <a:gd name="T1" fmla="*/ 121 h 241"/>
                <a:gd name="T2" fmla="*/ 119 w 242"/>
                <a:gd name="T3" fmla="*/ 239 h 241"/>
                <a:gd name="T4" fmla="*/ 3 w 242"/>
                <a:gd name="T5" fmla="*/ 116 h 241"/>
                <a:gd name="T6" fmla="*/ 123 w 242"/>
                <a:gd name="T7" fmla="*/ 2 h 241"/>
                <a:gd name="T8" fmla="*/ 240 w 242"/>
                <a:gd name="T9" fmla="*/ 121 h 241"/>
                <a:gd name="T10" fmla="*/ 190 w 242"/>
                <a:gd name="T11" fmla="*/ 121 h 241"/>
                <a:gd name="T12" fmla="*/ 121 w 242"/>
                <a:gd name="T13" fmla="*/ 52 h 241"/>
                <a:gd name="T14" fmla="*/ 53 w 242"/>
                <a:gd name="T15" fmla="*/ 121 h 241"/>
                <a:gd name="T16" fmla="*/ 120 w 242"/>
                <a:gd name="T17" fmla="*/ 189 h 241"/>
                <a:gd name="T18" fmla="*/ 190 w 242"/>
                <a:gd name="T19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241">
                  <a:moveTo>
                    <a:pt x="240" y="121"/>
                  </a:moveTo>
                  <a:cubicBezTo>
                    <a:pt x="238" y="188"/>
                    <a:pt x="183" y="241"/>
                    <a:pt x="119" y="239"/>
                  </a:cubicBezTo>
                  <a:cubicBezTo>
                    <a:pt x="52" y="237"/>
                    <a:pt x="0" y="182"/>
                    <a:pt x="3" y="116"/>
                  </a:cubicBezTo>
                  <a:cubicBezTo>
                    <a:pt x="5" y="53"/>
                    <a:pt x="59" y="0"/>
                    <a:pt x="123" y="2"/>
                  </a:cubicBezTo>
                  <a:cubicBezTo>
                    <a:pt x="188" y="3"/>
                    <a:pt x="242" y="58"/>
                    <a:pt x="240" y="121"/>
                  </a:cubicBezTo>
                  <a:close/>
                  <a:moveTo>
                    <a:pt x="190" y="121"/>
                  </a:moveTo>
                  <a:cubicBezTo>
                    <a:pt x="190" y="83"/>
                    <a:pt x="159" y="52"/>
                    <a:pt x="121" y="52"/>
                  </a:cubicBezTo>
                  <a:cubicBezTo>
                    <a:pt x="83" y="52"/>
                    <a:pt x="53" y="83"/>
                    <a:pt x="53" y="121"/>
                  </a:cubicBezTo>
                  <a:cubicBezTo>
                    <a:pt x="53" y="158"/>
                    <a:pt x="83" y="188"/>
                    <a:pt x="120" y="189"/>
                  </a:cubicBezTo>
                  <a:cubicBezTo>
                    <a:pt x="158" y="189"/>
                    <a:pt x="189" y="158"/>
                    <a:pt x="190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29" name="Freeform 127"/>
            <p:cNvSpPr>
              <a:spLocks noEditPoints="1"/>
            </p:cNvSpPr>
            <p:nvPr/>
          </p:nvSpPr>
          <p:spPr bwMode="auto">
            <a:xfrm>
              <a:off x="-6207125" y="2665412"/>
              <a:ext cx="463550" cy="463550"/>
            </a:xfrm>
            <a:custGeom>
              <a:avLst/>
              <a:gdLst>
                <a:gd name="T0" fmla="*/ 108 w 214"/>
                <a:gd name="T1" fmla="*/ 213 h 214"/>
                <a:gd name="T2" fmla="*/ 0 w 214"/>
                <a:gd name="T3" fmla="*/ 108 h 214"/>
                <a:gd name="T4" fmla="*/ 106 w 214"/>
                <a:gd name="T5" fmla="*/ 1 h 214"/>
                <a:gd name="T6" fmla="*/ 213 w 214"/>
                <a:gd name="T7" fmla="*/ 106 h 214"/>
                <a:gd name="T8" fmla="*/ 108 w 214"/>
                <a:gd name="T9" fmla="*/ 213 h 214"/>
                <a:gd name="T10" fmla="*/ 107 w 214"/>
                <a:gd name="T11" fmla="*/ 50 h 214"/>
                <a:gd name="T12" fmla="*/ 49 w 214"/>
                <a:gd name="T13" fmla="*/ 112 h 214"/>
                <a:gd name="T14" fmla="*/ 108 w 214"/>
                <a:gd name="T15" fmla="*/ 164 h 214"/>
                <a:gd name="T16" fmla="*/ 164 w 214"/>
                <a:gd name="T17" fmla="*/ 108 h 214"/>
                <a:gd name="T18" fmla="*/ 107 w 214"/>
                <a:gd name="T19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214">
                  <a:moveTo>
                    <a:pt x="108" y="213"/>
                  </a:moveTo>
                  <a:cubicBezTo>
                    <a:pt x="48" y="214"/>
                    <a:pt x="1" y="167"/>
                    <a:pt x="0" y="108"/>
                  </a:cubicBezTo>
                  <a:cubicBezTo>
                    <a:pt x="0" y="48"/>
                    <a:pt x="47" y="1"/>
                    <a:pt x="106" y="1"/>
                  </a:cubicBezTo>
                  <a:cubicBezTo>
                    <a:pt x="166" y="0"/>
                    <a:pt x="213" y="46"/>
                    <a:pt x="213" y="106"/>
                  </a:cubicBezTo>
                  <a:cubicBezTo>
                    <a:pt x="214" y="166"/>
                    <a:pt x="167" y="213"/>
                    <a:pt x="108" y="213"/>
                  </a:cubicBezTo>
                  <a:close/>
                  <a:moveTo>
                    <a:pt x="107" y="50"/>
                  </a:moveTo>
                  <a:cubicBezTo>
                    <a:pt x="74" y="51"/>
                    <a:pt x="48" y="78"/>
                    <a:pt x="49" y="112"/>
                  </a:cubicBezTo>
                  <a:cubicBezTo>
                    <a:pt x="50" y="139"/>
                    <a:pt x="78" y="164"/>
                    <a:pt x="108" y="164"/>
                  </a:cubicBezTo>
                  <a:cubicBezTo>
                    <a:pt x="137" y="164"/>
                    <a:pt x="164" y="137"/>
                    <a:pt x="164" y="108"/>
                  </a:cubicBezTo>
                  <a:cubicBezTo>
                    <a:pt x="164" y="77"/>
                    <a:pt x="137" y="50"/>
                    <a:pt x="10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0" name="Freeform 128"/>
            <p:cNvSpPr>
              <a:spLocks noEditPoints="1"/>
            </p:cNvSpPr>
            <p:nvPr/>
          </p:nvSpPr>
          <p:spPr bwMode="auto">
            <a:xfrm>
              <a:off x="-2663825" y="-614363"/>
              <a:ext cx="468313" cy="465138"/>
            </a:xfrm>
            <a:custGeom>
              <a:avLst/>
              <a:gdLst>
                <a:gd name="T0" fmla="*/ 211 w 216"/>
                <a:gd name="T1" fmla="*/ 104 h 215"/>
                <a:gd name="T2" fmla="*/ 117 w 216"/>
                <a:gd name="T3" fmla="*/ 211 h 215"/>
                <a:gd name="T4" fmla="*/ 5 w 216"/>
                <a:gd name="T5" fmla="*/ 114 h 215"/>
                <a:gd name="T6" fmla="*/ 99 w 216"/>
                <a:gd name="T7" fmla="*/ 5 h 215"/>
                <a:gd name="T8" fmla="*/ 211 w 216"/>
                <a:gd name="T9" fmla="*/ 104 h 215"/>
                <a:gd name="T10" fmla="*/ 162 w 216"/>
                <a:gd name="T11" fmla="*/ 108 h 215"/>
                <a:gd name="T12" fmla="*/ 109 w 216"/>
                <a:gd name="T13" fmla="*/ 55 h 215"/>
                <a:gd name="T14" fmla="*/ 55 w 216"/>
                <a:gd name="T15" fmla="*/ 107 h 215"/>
                <a:gd name="T16" fmla="*/ 107 w 216"/>
                <a:gd name="T17" fmla="*/ 161 h 215"/>
                <a:gd name="T18" fmla="*/ 162 w 216"/>
                <a:gd name="T19" fmla="*/ 10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15">
                  <a:moveTo>
                    <a:pt x="211" y="104"/>
                  </a:moveTo>
                  <a:cubicBezTo>
                    <a:pt x="216" y="155"/>
                    <a:pt x="170" y="208"/>
                    <a:pt x="117" y="211"/>
                  </a:cubicBezTo>
                  <a:cubicBezTo>
                    <a:pt x="58" y="215"/>
                    <a:pt x="10" y="173"/>
                    <a:pt x="5" y="114"/>
                  </a:cubicBezTo>
                  <a:cubicBezTo>
                    <a:pt x="0" y="60"/>
                    <a:pt x="44" y="9"/>
                    <a:pt x="99" y="5"/>
                  </a:cubicBezTo>
                  <a:cubicBezTo>
                    <a:pt x="158" y="0"/>
                    <a:pt x="206" y="42"/>
                    <a:pt x="211" y="104"/>
                  </a:cubicBezTo>
                  <a:close/>
                  <a:moveTo>
                    <a:pt x="162" y="108"/>
                  </a:moveTo>
                  <a:cubicBezTo>
                    <a:pt x="162" y="79"/>
                    <a:pt x="139" y="55"/>
                    <a:pt x="109" y="55"/>
                  </a:cubicBezTo>
                  <a:cubicBezTo>
                    <a:pt x="80" y="54"/>
                    <a:pt x="56" y="77"/>
                    <a:pt x="55" y="107"/>
                  </a:cubicBezTo>
                  <a:cubicBezTo>
                    <a:pt x="54" y="136"/>
                    <a:pt x="77" y="160"/>
                    <a:pt x="107" y="161"/>
                  </a:cubicBezTo>
                  <a:cubicBezTo>
                    <a:pt x="138" y="162"/>
                    <a:pt x="162" y="139"/>
                    <a:pt x="16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1" name="Freeform 129"/>
            <p:cNvSpPr>
              <a:spLocks noEditPoints="1"/>
            </p:cNvSpPr>
            <p:nvPr/>
          </p:nvSpPr>
          <p:spPr bwMode="auto">
            <a:xfrm>
              <a:off x="-3159125" y="-755650"/>
              <a:ext cx="379413" cy="379413"/>
            </a:xfrm>
            <a:custGeom>
              <a:avLst/>
              <a:gdLst>
                <a:gd name="T0" fmla="*/ 88 w 175"/>
                <a:gd name="T1" fmla="*/ 0 h 175"/>
                <a:gd name="T2" fmla="*/ 175 w 175"/>
                <a:gd name="T3" fmla="*/ 89 h 175"/>
                <a:gd name="T4" fmla="*/ 87 w 175"/>
                <a:gd name="T5" fmla="*/ 175 h 175"/>
                <a:gd name="T6" fmla="*/ 0 w 175"/>
                <a:gd name="T7" fmla="*/ 87 h 175"/>
                <a:gd name="T8" fmla="*/ 88 w 175"/>
                <a:gd name="T9" fmla="*/ 0 h 175"/>
                <a:gd name="T10" fmla="*/ 86 w 175"/>
                <a:gd name="T11" fmla="*/ 125 h 175"/>
                <a:gd name="T12" fmla="*/ 124 w 175"/>
                <a:gd name="T13" fmla="*/ 89 h 175"/>
                <a:gd name="T14" fmla="*/ 87 w 175"/>
                <a:gd name="T15" fmla="*/ 50 h 175"/>
                <a:gd name="T16" fmla="*/ 50 w 175"/>
                <a:gd name="T17" fmla="*/ 87 h 175"/>
                <a:gd name="T18" fmla="*/ 86 w 175"/>
                <a:gd name="T19" fmla="*/ 12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75">
                  <a:moveTo>
                    <a:pt x="88" y="0"/>
                  </a:moveTo>
                  <a:cubicBezTo>
                    <a:pt x="136" y="1"/>
                    <a:pt x="175" y="40"/>
                    <a:pt x="175" y="89"/>
                  </a:cubicBezTo>
                  <a:cubicBezTo>
                    <a:pt x="174" y="136"/>
                    <a:pt x="135" y="174"/>
                    <a:pt x="87" y="175"/>
                  </a:cubicBezTo>
                  <a:cubicBezTo>
                    <a:pt x="38" y="175"/>
                    <a:pt x="0" y="136"/>
                    <a:pt x="0" y="87"/>
                  </a:cubicBezTo>
                  <a:cubicBezTo>
                    <a:pt x="0" y="38"/>
                    <a:pt x="39" y="0"/>
                    <a:pt x="88" y="0"/>
                  </a:cubicBezTo>
                  <a:close/>
                  <a:moveTo>
                    <a:pt x="86" y="125"/>
                  </a:moveTo>
                  <a:cubicBezTo>
                    <a:pt x="106" y="125"/>
                    <a:pt x="124" y="108"/>
                    <a:pt x="124" y="89"/>
                  </a:cubicBezTo>
                  <a:cubicBezTo>
                    <a:pt x="125" y="68"/>
                    <a:pt x="108" y="50"/>
                    <a:pt x="87" y="50"/>
                  </a:cubicBezTo>
                  <a:cubicBezTo>
                    <a:pt x="68" y="50"/>
                    <a:pt x="50" y="67"/>
                    <a:pt x="50" y="87"/>
                  </a:cubicBezTo>
                  <a:cubicBezTo>
                    <a:pt x="49" y="106"/>
                    <a:pt x="66" y="124"/>
                    <a:pt x="8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2" name="Freeform 130"/>
            <p:cNvSpPr>
              <a:spLocks/>
            </p:cNvSpPr>
            <p:nvPr/>
          </p:nvSpPr>
          <p:spPr bwMode="auto">
            <a:xfrm>
              <a:off x="-4238625" y="636587"/>
              <a:ext cx="306388" cy="793750"/>
            </a:xfrm>
            <a:custGeom>
              <a:avLst/>
              <a:gdLst>
                <a:gd name="T0" fmla="*/ 142 w 142"/>
                <a:gd name="T1" fmla="*/ 252 h 367"/>
                <a:gd name="T2" fmla="*/ 130 w 142"/>
                <a:gd name="T3" fmla="*/ 333 h 367"/>
                <a:gd name="T4" fmla="*/ 95 w 142"/>
                <a:gd name="T5" fmla="*/ 362 h 367"/>
                <a:gd name="T6" fmla="*/ 81 w 142"/>
                <a:gd name="T7" fmla="*/ 322 h 367"/>
                <a:gd name="T8" fmla="*/ 76 w 142"/>
                <a:gd name="T9" fmla="*/ 167 h 367"/>
                <a:gd name="T10" fmla="*/ 14 w 142"/>
                <a:gd name="T11" fmla="*/ 51 h 367"/>
                <a:gd name="T12" fmla="*/ 13 w 142"/>
                <a:gd name="T13" fmla="*/ 10 h 367"/>
                <a:gd name="T14" fmla="*/ 54 w 142"/>
                <a:gd name="T15" fmla="*/ 21 h 367"/>
                <a:gd name="T16" fmla="*/ 142 w 142"/>
                <a:gd name="T17" fmla="*/ 25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367">
                  <a:moveTo>
                    <a:pt x="142" y="252"/>
                  </a:moveTo>
                  <a:cubicBezTo>
                    <a:pt x="138" y="279"/>
                    <a:pt x="135" y="306"/>
                    <a:pt x="130" y="333"/>
                  </a:cubicBezTo>
                  <a:cubicBezTo>
                    <a:pt x="125" y="357"/>
                    <a:pt x="112" y="367"/>
                    <a:pt x="95" y="362"/>
                  </a:cubicBezTo>
                  <a:cubicBezTo>
                    <a:pt x="80" y="357"/>
                    <a:pt x="75" y="344"/>
                    <a:pt x="81" y="322"/>
                  </a:cubicBezTo>
                  <a:cubicBezTo>
                    <a:pt x="96" y="269"/>
                    <a:pt x="92" y="218"/>
                    <a:pt x="76" y="167"/>
                  </a:cubicBezTo>
                  <a:cubicBezTo>
                    <a:pt x="63" y="124"/>
                    <a:pt x="42" y="86"/>
                    <a:pt x="14" y="51"/>
                  </a:cubicBezTo>
                  <a:cubicBezTo>
                    <a:pt x="0" y="34"/>
                    <a:pt x="0" y="20"/>
                    <a:pt x="13" y="10"/>
                  </a:cubicBezTo>
                  <a:cubicBezTo>
                    <a:pt x="25" y="0"/>
                    <a:pt x="40" y="4"/>
                    <a:pt x="54" y="21"/>
                  </a:cubicBezTo>
                  <a:cubicBezTo>
                    <a:pt x="107" y="89"/>
                    <a:pt x="140" y="164"/>
                    <a:pt x="142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3" name="Freeform 131"/>
            <p:cNvSpPr>
              <a:spLocks noEditPoints="1"/>
            </p:cNvSpPr>
            <p:nvPr/>
          </p:nvSpPr>
          <p:spPr bwMode="auto">
            <a:xfrm>
              <a:off x="-6742113" y="2624137"/>
              <a:ext cx="361950" cy="361950"/>
            </a:xfrm>
            <a:custGeom>
              <a:avLst/>
              <a:gdLst>
                <a:gd name="T0" fmla="*/ 167 w 167"/>
                <a:gd name="T1" fmla="*/ 84 h 167"/>
                <a:gd name="T2" fmla="*/ 84 w 167"/>
                <a:gd name="T3" fmla="*/ 167 h 167"/>
                <a:gd name="T4" fmla="*/ 0 w 167"/>
                <a:gd name="T5" fmla="*/ 85 h 167"/>
                <a:gd name="T6" fmla="*/ 84 w 167"/>
                <a:gd name="T7" fmla="*/ 1 h 167"/>
                <a:gd name="T8" fmla="*/ 167 w 167"/>
                <a:gd name="T9" fmla="*/ 84 h 167"/>
                <a:gd name="T10" fmla="*/ 83 w 167"/>
                <a:gd name="T11" fmla="*/ 51 h 167"/>
                <a:gd name="T12" fmla="*/ 51 w 167"/>
                <a:gd name="T13" fmla="*/ 85 h 167"/>
                <a:gd name="T14" fmla="*/ 85 w 167"/>
                <a:gd name="T15" fmla="*/ 116 h 167"/>
                <a:gd name="T16" fmla="*/ 116 w 167"/>
                <a:gd name="T17" fmla="*/ 84 h 167"/>
                <a:gd name="T18" fmla="*/ 83 w 167"/>
                <a:gd name="T19" fmla="*/ 5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7">
                  <a:moveTo>
                    <a:pt x="167" y="84"/>
                  </a:moveTo>
                  <a:cubicBezTo>
                    <a:pt x="167" y="128"/>
                    <a:pt x="129" y="167"/>
                    <a:pt x="84" y="167"/>
                  </a:cubicBezTo>
                  <a:cubicBezTo>
                    <a:pt x="39" y="167"/>
                    <a:pt x="1" y="130"/>
                    <a:pt x="0" y="85"/>
                  </a:cubicBezTo>
                  <a:cubicBezTo>
                    <a:pt x="0" y="39"/>
                    <a:pt x="38" y="0"/>
                    <a:pt x="84" y="1"/>
                  </a:cubicBezTo>
                  <a:cubicBezTo>
                    <a:pt x="129" y="1"/>
                    <a:pt x="166" y="38"/>
                    <a:pt x="167" y="84"/>
                  </a:cubicBezTo>
                  <a:close/>
                  <a:moveTo>
                    <a:pt x="83" y="51"/>
                  </a:moveTo>
                  <a:cubicBezTo>
                    <a:pt x="64" y="52"/>
                    <a:pt x="51" y="66"/>
                    <a:pt x="51" y="85"/>
                  </a:cubicBezTo>
                  <a:cubicBezTo>
                    <a:pt x="52" y="103"/>
                    <a:pt x="67" y="117"/>
                    <a:pt x="85" y="116"/>
                  </a:cubicBezTo>
                  <a:cubicBezTo>
                    <a:pt x="103" y="115"/>
                    <a:pt x="116" y="101"/>
                    <a:pt x="116" y="84"/>
                  </a:cubicBezTo>
                  <a:cubicBezTo>
                    <a:pt x="116" y="65"/>
                    <a:pt x="101" y="51"/>
                    <a:pt x="8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4" name="Freeform 132"/>
            <p:cNvSpPr>
              <a:spLocks noEditPoints="1"/>
            </p:cNvSpPr>
            <p:nvPr/>
          </p:nvSpPr>
          <p:spPr bwMode="auto">
            <a:xfrm>
              <a:off x="-2944813" y="-173038"/>
              <a:ext cx="325438" cy="322263"/>
            </a:xfrm>
            <a:custGeom>
              <a:avLst/>
              <a:gdLst>
                <a:gd name="T0" fmla="*/ 74 w 150"/>
                <a:gd name="T1" fmla="*/ 0 h 149"/>
                <a:gd name="T2" fmla="*/ 150 w 150"/>
                <a:gd name="T3" fmla="*/ 72 h 149"/>
                <a:gd name="T4" fmla="*/ 75 w 150"/>
                <a:gd name="T5" fmla="*/ 149 h 149"/>
                <a:gd name="T6" fmla="*/ 0 w 150"/>
                <a:gd name="T7" fmla="*/ 75 h 149"/>
                <a:gd name="T8" fmla="*/ 74 w 150"/>
                <a:gd name="T9" fmla="*/ 0 h 149"/>
                <a:gd name="T10" fmla="*/ 99 w 150"/>
                <a:gd name="T11" fmla="*/ 78 h 149"/>
                <a:gd name="T12" fmla="*/ 74 w 150"/>
                <a:gd name="T13" fmla="*/ 50 h 149"/>
                <a:gd name="T14" fmla="*/ 50 w 150"/>
                <a:gd name="T15" fmla="*/ 74 h 149"/>
                <a:gd name="T16" fmla="*/ 75 w 150"/>
                <a:gd name="T17" fmla="*/ 99 h 149"/>
                <a:gd name="T18" fmla="*/ 99 w 150"/>
                <a:gd name="T19" fmla="*/ 7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49">
                  <a:moveTo>
                    <a:pt x="74" y="0"/>
                  </a:moveTo>
                  <a:cubicBezTo>
                    <a:pt x="115" y="0"/>
                    <a:pt x="149" y="32"/>
                    <a:pt x="150" y="72"/>
                  </a:cubicBezTo>
                  <a:cubicBezTo>
                    <a:pt x="150" y="115"/>
                    <a:pt x="118" y="149"/>
                    <a:pt x="75" y="149"/>
                  </a:cubicBezTo>
                  <a:cubicBezTo>
                    <a:pt x="33" y="149"/>
                    <a:pt x="0" y="117"/>
                    <a:pt x="0" y="75"/>
                  </a:cubicBezTo>
                  <a:cubicBezTo>
                    <a:pt x="0" y="33"/>
                    <a:pt x="32" y="0"/>
                    <a:pt x="74" y="0"/>
                  </a:cubicBezTo>
                  <a:close/>
                  <a:moveTo>
                    <a:pt x="99" y="78"/>
                  </a:moveTo>
                  <a:cubicBezTo>
                    <a:pt x="99" y="60"/>
                    <a:pt x="89" y="50"/>
                    <a:pt x="74" y="50"/>
                  </a:cubicBezTo>
                  <a:cubicBezTo>
                    <a:pt x="59" y="51"/>
                    <a:pt x="51" y="60"/>
                    <a:pt x="50" y="74"/>
                  </a:cubicBezTo>
                  <a:cubicBezTo>
                    <a:pt x="49" y="87"/>
                    <a:pt x="63" y="100"/>
                    <a:pt x="75" y="99"/>
                  </a:cubicBezTo>
                  <a:cubicBezTo>
                    <a:pt x="89" y="98"/>
                    <a:pt x="98" y="90"/>
                    <a:pt x="9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5" name="Freeform 133"/>
            <p:cNvSpPr>
              <a:spLocks/>
            </p:cNvSpPr>
            <p:nvPr/>
          </p:nvSpPr>
          <p:spPr bwMode="auto">
            <a:xfrm>
              <a:off x="-5797550" y="25400"/>
              <a:ext cx="296863" cy="296863"/>
            </a:xfrm>
            <a:custGeom>
              <a:avLst/>
              <a:gdLst>
                <a:gd name="T0" fmla="*/ 69 w 137"/>
                <a:gd name="T1" fmla="*/ 0 h 137"/>
                <a:gd name="T2" fmla="*/ 136 w 137"/>
                <a:gd name="T3" fmla="*/ 69 h 137"/>
                <a:gd name="T4" fmla="*/ 67 w 137"/>
                <a:gd name="T5" fmla="*/ 136 h 137"/>
                <a:gd name="T6" fmla="*/ 0 w 137"/>
                <a:gd name="T7" fmla="*/ 68 h 137"/>
                <a:gd name="T8" fmla="*/ 69 w 137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7">
                  <a:moveTo>
                    <a:pt x="69" y="0"/>
                  </a:moveTo>
                  <a:cubicBezTo>
                    <a:pt x="107" y="0"/>
                    <a:pt x="137" y="31"/>
                    <a:pt x="136" y="69"/>
                  </a:cubicBezTo>
                  <a:cubicBezTo>
                    <a:pt x="136" y="108"/>
                    <a:pt x="106" y="137"/>
                    <a:pt x="67" y="136"/>
                  </a:cubicBezTo>
                  <a:cubicBezTo>
                    <a:pt x="30" y="136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6" name="Freeform 134"/>
            <p:cNvSpPr>
              <a:spLocks/>
            </p:cNvSpPr>
            <p:nvPr/>
          </p:nvSpPr>
          <p:spPr bwMode="auto">
            <a:xfrm>
              <a:off x="-4914900" y="814387"/>
              <a:ext cx="557213" cy="400050"/>
            </a:xfrm>
            <a:custGeom>
              <a:avLst/>
              <a:gdLst>
                <a:gd name="T0" fmla="*/ 75 w 257"/>
                <a:gd name="T1" fmla="*/ 75 h 185"/>
                <a:gd name="T2" fmla="*/ 38 w 257"/>
                <a:gd name="T3" fmla="*/ 83 h 185"/>
                <a:gd name="T4" fmla="*/ 5 w 257"/>
                <a:gd name="T5" fmla="*/ 68 h 185"/>
                <a:gd name="T6" fmla="*/ 23 w 257"/>
                <a:gd name="T7" fmla="*/ 35 h 185"/>
                <a:gd name="T8" fmla="*/ 252 w 257"/>
                <a:gd name="T9" fmla="*/ 145 h 185"/>
                <a:gd name="T10" fmla="*/ 239 w 257"/>
                <a:gd name="T11" fmla="*/ 178 h 185"/>
                <a:gd name="T12" fmla="*/ 204 w 257"/>
                <a:gd name="T13" fmla="*/ 161 h 185"/>
                <a:gd name="T14" fmla="*/ 103 w 257"/>
                <a:gd name="T15" fmla="*/ 77 h 185"/>
                <a:gd name="T16" fmla="*/ 75 w 257"/>
                <a:gd name="T17" fmla="*/ 7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85">
                  <a:moveTo>
                    <a:pt x="75" y="75"/>
                  </a:moveTo>
                  <a:cubicBezTo>
                    <a:pt x="65" y="77"/>
                    <a:pt x="51" y="79"/>
                    <a:pt x="38" y="83"/>
                  </a:cubicBezTo>
                  <a:cubicBezTo>
                    <a:pt x="23" y="86"/>
                    <a:pt x="10" y="83"/>
                    <a:pt x="5" y="68"/>
                  </a:cubicBezTo>
                  <a:cubicBezTo>
                    <a:pt x="0" y="52"/>
                    <a:pt x="7" y="41"/>
                    <a:pt x="23" y="35"/>
                  </a:cubicBezTo>
                  <a:cubicBezTo>
                    <a:pt x="108" y="0"/>
                    <a:pt x="223" y="56"/>
                    <a:pt x="252" y="145"/>
                  </a:cubicBezTo>
                  <a:cubicBezTo>
                    <a:pt x="257" y="160"/>
                    <a:pt x="253" y="172"/>
                    <a:pt x="239" y="178"/>
                  </a:cubicBezTo>
                  <a:cubicBezTo>
                    <a:pt x="225" y="185"/>
                    <a:pt x="211" y="178"/>
                    <a:pt x="204" y="161"/>
                  </a:cubicBezTo>
                  <a:cubicBezTo>
                    <a:pt x="185" y="115"/>
                    <a:pt x="151" y="87"/>
                    <a:pt x="103" y="77"/>
                  </a:cubicBezTo>
                  <a:cubicBezTo>
                    <a:pt x="95" y="76"/>
                    <a:pt x="87" y="76"/>
                    <a:pt x="7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7" name="Freeform 135"/>
            <p:cNvSpPr>
              <a:spLocks/>
            </p:cNvSpPr>
            <p:nvPr/>
          </p:nvSpPr>
          <p:spPr bwMode="auto">
            <a:xfrm>
              <a:off x="-6524625" y="1017587"/>
              <a:ext cx="336550" cy="338138"/>
            </a:xfrm>
            <a:custGeom>
              <a:avLst/>
              <a:gdLst>
                <a:gd name="T0" fmla="*/ 51 w 156"/>
                <a:gd name="T1" fmla="*/ 52 h 156"/>
                <a:gd name="T2" fmla="*/ 79 w 156"/>
                <a:gd name="T3" fmla="*/ 0 h 156"/>
                <a:gd name="T4" fmla="*/ 105 w 156"/>
                <a:gd name="T5" fmla="*/ 51 h 156"/>
                <a:gd name="T6" fmla="*/ 156 w 156"/>
                <a:gd name="T7" fmla="*/ 78 h 156"/>
                <a:gd name="T8" fmla="*/ 105 w 156"/>
                <a:gd name="T9" fmla="*/ 105 h 156"/>
                <a:gd name="T10" fmla="*/ 79 w 156"/>
                <a:gd name="T11" fmla="*/ 156 h 156"/>
                <a:gd name="T12" fmla="*/ 52 w 156"/>
                <a:gd name="T13" fmla="*/ 105 h 156"/>
                <a:gd name="T14" fmla="*/ 1 w 156"/>
                <a:gd name="T15" fmla="*/ 78 h 156"/>
                <a:gd name="T16" fmla="*/ 51 w 156"/>
                <a:gd name="T17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56">
                  <a:moveTo>
                    <a:pt x="51" y="52"/>
                  </a:moveTo>
                  <a:cubicBezTo>
                    <a:pt x="56" y="31"/>
                    <a:pt x="45" y="0"/>
                    <a:pt x="79" y="0"/>
                  </a:cubicBezTo>
                  <a:cubicBezTo>
                    <a:pt x="112" y="1"/>
                    <a:pt x="101" y="31"/>
                    <a:pt x="105" y="51"/>
                  </a:cubicBezTo>
                  <a:cubicBezTo>
                    <a:pt x="122" y="58"/>
                    <a:pt x="156" y="42"/>
                    <a:pt x="156" y="78"/>
                  </a:cubicBezTo>
                  <a:cubicBezTo>
                    <a:pt x="156" y="113"/>
                    <a:pt x="124" y="98"/>
                    <a:pt x="105" y="105"/>
                  </a:cubicBezTo>
                  <a:cubicBezTo>
                    <a:pt x="100" y="124"/>
                    <a:pt x="112" y="156"/>
                    <a:pt x="79" y="156"/>
                  </a:cubicBezTo>
                  <a:cubicBezTo>
                    <a:pt x="46" y="156"/>
                    <a:pt x="56" y="125"/>
                    <a:pt x="52" y="105"/>
                  </a:cubicBezTo>
                  <a:cubicBezTo>
                    <a:pt x="32" y="99"/>
                    <a:pt x="0" y="111"/>
                    <a:pt x="1" y="78"/>
                  </a:cubicBezTo>
                  <a:cubicBezTo>
                    <a:pt x="1" y="45"/>
                    <a:pt x="31" y="56"/>
                    <a:pt x="51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8" name="Freeform 136"/>
            <p:cNvSpPr>
              <a:spLocks/>
            </p:cNvSpPr>
            <p:nvPr/>
          </p:nvSpPr>
          <p:spPr bwMode="auto">
            <a:xfrm>
              <a:off x="-4856163" y="1173162"/>
              <a:ext cx="334963" cy="344488"/>
            </a:xfrm>
            <a:custGeom>
              <a:avLst/>
              <a:gdLst>
                <a:gd name="T0" fmla="*/ 51 w 155"/>
                <a:gd name="T1" fmla="*/ 54 h 159"/>
                <a:gd name="T2" fmla="*/ 77 w 155"/>
                <a:gd name="T3" fmla="*/ 4 h 159"/>
                <a:gd name="T4" fmla="*/ 101 w 155"/>
                <a:gd name="T5" fmla="*/ 23 h 159"/>
                <a:gd name="T6" fmla="*/ 104 w 155"/>
                <a:gd name="T7" fmla="*/ 55 h 159"/>
                <a:gd name="T8" fmla="*/ 155 w 155"/>
                <a:gd name="T9" fmla="*/ 81 h 159"/>
                <a:gd name="T10" fmla="*/ 105 w 155"/>
                <a:gd name="T11" fmla="*/ 108 h 159"/>
                <a:gd name="T12" fmla="*/ 77 w 155"/>
                <a:gd name="T13" fmla="*/ 159 h 159"/>
                <a:gd name="T14" fmla="*/ 51 w 155"/>
                <a:gd name="T15" fmla="*/ 108 h 159"/>
                <a:gd name="T16" fmla="*/ 0 w 155"/>
                <a:gd name="T17" fmla="*/ 81 h 159"/>
                <a:gd name="T18" fmla="*/ 51 w 155"/>
                <a:gd name="T19" fmla="*/ 5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59">
                  <a:moveTo>
                    <a:pt x="51" y="54"/>
                  </a:moveTo>
                  <a:cubicBezTo>
                    <a:pt x="55" y="13"/>
                    <a:pt x="61" y="0"/>
                    <a:pt x="77" y="4"/>
                  </a:cubicBezTo>
                  <a:cubicBezTo>
                    <a:pt x="86" y="5"/>
                    <a:pt x="96" y="14"/>
                    <a:pt x="101" y="23"/>
                  </a:cubicBezTo>
                  <a:cubicBezTo>
                    <a:pt x="105" y="31"/>
                    <a:pt x="103" y="43"/>
                    <a:pt x="104" y="55"/>
                  </a:cubicBezTo>
                  <a:cubicBezTo>
                    <a:pt x="123" y="60"/>
                    <a:pt x="155" y="47"/>
                    <a:pt x="155" y="81"/>
                  </a:cubicBezTo>
                  <a:cubicBezTo>
                    <a:pt x="155" y="115"/>
                    <a:pt x="124" y="102"/>
                    <a:pt x="105" y="108"/>
                  </a:cubicBezTo>
                  <a:cubicBezTo>
                    <a:pt x="99" y="128"/>
                    <a:pt x="111" y="159"/>
                    <a:pt x="77" y="159"/>
                  </a:cubicBezTo>
                  <a:cubicBezTo>
                    <a:pt x="44" y="159"/>
                    <a:pt x="56" y="127"/>
                    <a:pt x="51" y="108"/>
                  </a:cubicBezTo>
                  <a:cubicBezTo>
                    <a:pt x="31" y="103"/>
                    <a:pt x="0" y="115"/>
                    <a:pt x="0" y="81"/>
                  </a:cubicBezTo>
                  <a:cubicBezTo>
                    <a:pt x="0" y="47"/>
                    <a:pt x="31" y="60"/>
                    <a:pt x="5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39" name="Freeform 137"/>
            <p:cNvSpPr>
              <a:spLocks/>
            </p:cNvSpPr>
            <p:nvPr/>
          </p:nvSpPr>
          <p:spPr bwMode="auto">
            <a:xfrm>
              <a:off x="-3908425" y="-73025"/>
              <a:ext cx="338138" cy="341313"/>
            </a:xfrm>
            <a:custGeom>
              <a:avLst/>
              <a:gdLst>
                <a:gd name="T0" fmla="*/ 104 w 156"/>
                <a:gd name="T1" fmla="*/ 52 h 158"/>
                <a:gd name="T2" fmla="*/ 155 w 156"/>
                <a:gd name="T3" fmla="*/ 79 h 158"/>
                <a:gd name="T4" fmla="*/ 104 w 156"/>
                <a:gd name="T5" fmla="*/ 105 h 158"/>
                <a:gd name="T6" fmla="*/ 75 w 156"/>
                <a:gd name="T7" fmla="*/ 156 h 158"/>
                <a:gd name="T8" fmla="*/ 52 w 156"/>
                <a:gd name="T9" fmla="*/ 105 h 158"/>
                <a:gd name="T10" fmla="*/ 0 w 156"/>
                <a:gd name="T11" fmla="*/ 79 h 158"/>
                <a:gd name="T12" fmla="*/ 51 w 156"/>
                <a:gd name="T13" fmla="*/ 52 h 158"/>
                <a:gd name="T14" fmla="*/ 79 w 156"/>
                <a:gd name="T15" fmla="*/ 1 h 158"/>
                <a:gd name="T16" fmla="*/ 104 w 156"/>
                <a:gd name="T17" fmla="*/ 5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58">
                  <a:moveTo>
                    <a:pt x="104" y="52"/>
                  </a:moveTo>
                  <a:cubicBezTo>
                    <a:pt x="125" y="57"/>
                    <a:pt x="156" y="45"/>
                    <a:pt x="155" y="79"/>
                  </a:cubicBezTo>
                  <a:cubicBezTo>
                    <a:pt x="154" y="111"/>
                    <a:pt x="125" y="101"/>
                    <a:pt x="104" y="105"/>
                  </a:cubicBezTo>
                  <a:cubicBezTo>
                    <a:pt x="99" y="124"/>
                    <a:pt x="112" y="158"/>
                    <a:pt x="75" y="156"/>
                  </a:cubicBezTo>
                  <a:cubicBezTo>
                    <a:pt x="44" y="154"/>
                    <a:pt x="55" y="125"/>
                    <a:pt x="52" y="105"/>
                  </a:cubicBezTo>
                  <a:cubicBezTo>
                    <a:pt x="32" y="100"/>
                    <a:pt x="0" y="112"/>
                    <a:pt x="0" y="79"/>
                  </a:cubicBezTo>
                  <a:cubicBezTo>
                    <a:pt x="0" y="45"/>
                    <a:pt x="31" y="57"/>
                    <a:pt x="51" y="52"/>
                  </a:cubicBezTo>
                  <a:cubicBezTo>
                    <a:pt x="56" y="32"/>
                    <a:pt x="44" y="0"/>
                    <a:pt x="79" y="1"/>
                  </a:cubicBezTo>
                  <a:cubicBezTo>
                    <a:pt x="111" y="2"/>
                    <a:pt x="99" y="32"/>
                    <a:pt x="10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40" name="Freeform 138"/>
            <p:cNvSpPr>
              <a:spLocks/>
            </p:cNvSpPr>
            <p:nvPr/>
          </p:nvSpPr>
          <p:spPr bwMode="auto">
            <a:xfrm>
              <a:off x="-6924675" y="1439862"/>
              <a:ext cx="339725" cy="344488"/>
            </a:xfrm>
            <a:custGeom>
              <a:avLst/>
              <a:gdLst>
                <a:gd name="T0" fmla="*/ 105 w 157"/>
                <a:gd name="T1" fmla="*/ 103 h 159"/>
                <a:gd name="T2" fmla="*/ 77 w 157"/>
                <a:gd name="T3" fmla="*/ 157 h 159"/>
                <a:gd name="T4" fmla="*/ 52 w 157"/>
                <a:gd name="T5" fmla="*/ 106 h 159"/>
                <a:gd name="T6" fmla="*/ 0 w 157"/>
                <a:gd name="T7" fmla="*/ 78 h 159"/>
                <a:gd name="T8" fmla="*/ 53 w 157"/>
                <a:gd name="T9" fmla="*/ 52 h 159"/>
                <a:gd name="T10" fmla="*/ 53 w 157"/>
                <a:gd name="T11" fmla="*/ 25 h 159"/>
                <a:gd name="T12" fmla="*/ 79 w 157"/>
                <a:gd name="T13" fmla="*/ 0 h 159"/>
                <a:gd name="T14" fmla="*/ 103 w 157"/>
                <a:gd name="T15" fmla="*/ 25 h 159"/>
                <a:gd name="T16" fmla="*/ 104 w 157"/>
                <a:gd name="T17" fmla="*/ 40 h 159"/>
                <a:gd name="T18" fmla="*/ 116 w 157"/>
                <a:gd name="T19" fmla="*/ 53 h 159"/>
                <a:gd name="T20" fmla="*/ 130 w 157"/>
                <a:gd name="T21" fmla="*/ 54 h 159"/>
                <a:gd name="T22" fmla="*/ 156 w 157"/>
                <a:gd name="T23" fmla="*/ 80 h 159"/>
                <a:gd name="T24" fmla="*/ 130 w 157"/>
                <a:gd name="T25" fmla="*/ 103 h 159"/>
                <a:gd name="T26" fmla="*/ 105 w 157"/>
                <a:gd name="T27" fmla="*/ 10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59">
                  <a:moveTo>
                    <a:pt x="105" y="103"/>
                  </a:moveTo>
                  <a:cubicBezTo>
                    <a:pt x="100" y="148"/>
                    <a:pt x="95" y="159"/>
                    <a:pt x="77" y="157"/>
                  </a:cubicBezTo>
                  <a:cubicBezTo>
                    <a:pt x="45" y="153"/>
                    <a:pt x="55" y="126"/>
                    <a:pt x="52" y="106"/>
                  </a:cubicBezTo>
                  <a:cubicBezTo>
                    <a:pt x="34" y="98"/>
                    <a:pt x="0" y="114"/>
                    <a:pt x="0" y="78"/>
                  </a:cubicBezTo>
                  <a:cubicBezTo>
                    <a:pt x="1" y="45"/>
                    <a:pt x="31" y="57"/>
                    <a:pt x="53" y="52"/>
                  </a:cubicBezTo>
                  <a:cubicBezTo>
                    <a:pt x="53" y="43"/>
                    <a:pt x="52" y="34"/>
                    <a:pt x="53" y="25"/>
                  </a:cubicBezTo>
                  <a:cubicBezTo>
                    <a:pt x="54" y="9"/>
                    <a:pt x="63" y="0"/>
                    <a:pt x="79" y="0"/>
                  </a:cubicBezTo>
                  <a:cubicBezTo>
                    <a:pt x="93" y="1"/>
                    <a:pt x="102" y="10"/>
                    <a:pt x="103" y="25"/>
                  </a:cubicBezTo>
                  <a:cubicBezTo>
                    <a:pt x="103" y="30"/>
                    <a:pt x="102" y="36"/>
                    <a:pt x="104" y="40"/>
                  </a:cubicBezTo>
                  <a:cubicBezTo>
                    <a:pt x="106" y="46"/>
                    <a:pt x="111" y="50"/>
                    <a:pt x="116" y="53"/>
                  </a:cubicBezTo>
                  <a:cubicBezTo>
                    <a:pt x="120" y="55"/>
                    <a:pt x="125" y="54"/>
                    <a:pt x="130" y="54"/>
                  </a:cubicBezTo>
                  <a:cubicBezTo>
                    <a:pt x="146" y="55"/>
                    <a:pt x="157" y="62"/>
                    <a:pt x="156" y="80"/>
                  </a:cubicBezTo>
                  <a:cubicBezTo>
                    <a:pt x="155" y="96"/>
                    <a:pt x="145" y="103"/>
                    <a:pt x="130" y="103"/>
                  </a:cubicBezTo>
                  <a:cubicBezTo>
                    <a:pt x="122" y="103"/>
                    <a:pt x="114" y="103"/>
                    <a:pt x="10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41" name="Freeform 139"/>
            <p:cNvSpPr>
              <a:spLocks/>
            </p:cNvSpPr>
            <p:nvPr/>
          </p:nvSpPr>
          <p:spPr bwMode="auto">
            <a:xfrm>
              <a:off x="-3490913" y="1362075"/>
              <a:ext cx="265113" cy="266700"/>
            </a:xfrm>
            <a:custGeom>
              <a:avLst/>
              <a:gdLst>
                <a:gd name="T0" fmla="*/ 121 w 122"/>
                <a:gd name="T1" fmla="*/ 62 h 123"/>
                <a:gd name="T2" fmla="*/ 60 w 122"/>
                <a:gd name="T3" fmla="*/ 122 h 123"/>
                <a:gd name="T4" fmla="*/ 1 w 122"/>
                <a:gd name="T5" fmla="*/ 59 h 123"/>
                <a:gd name="T6" fmla="*/ 61 w 122"/>
                <a:gd name="T7" fmla="*/ 0 h 123"/>
                <a:gd name="T8" fmla="*/ 121 w 122"/>
                <a:gd name="T9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3">
                  <a:moveTo>
                    <a:pt x="121" y="62"/>
                  </a:moveTo>
                  <a:cubicBezTo>
                    <a:pt x="121" y="95"/>
                    <a:pt x="93" y="123"/>
                    <a:pt x="60" y="122"/>
                  </a:cubicBezTo>
                  <a:cubicBezTo>
                    <a:pt x="26" y="121"/>
                    <a:pt x="0" y="93"/>
                    <a:pt x="1" y="59"/>
                  </a:cubicBezTo>
                  <a:cubicBezTo>
                    <a:pt x="1" y="26"/>
                    <a:pt x="29" y="0"/>
                    <a:pt x="61" y="0"/>
                  </a:cubicBezTo>
                  <a:cubicBezTo>
                    <a:pt x="95" y="1"/>
                    <a:pt x="122" y="28"/>
                    <a:pt x="12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42" name="Freeform 140"/>
            <p:cNvSpPr>
              <a:spLocks/>
            </p:cNvSpPr>
            <p:nvPr/>
          </p:nvSpPr>
          <p:spPr bwMode="auto">
            <a:xfrm>
              <a:off x="-6932613" y="-192088"/>
              <a:ext cx="365125" cy="434975"/>
            </a:xfrm>
            <a:custGeom>
              <a:avLst/>
              <a:gdLst>
                <a:gd name="T0" fmla="*/ 24 w 168"/>
                <a:gd name="T1" fmla="*/ 201 h 201"/>
                <a:gd name="T2" fmla="*/ 3 w 168"/>
                <a:gd name="T3" fmla="*/ 186 h 201"/>
                <a:gd name="T4" fmla="*/ 5 w 168"/>
                <a:gd name="T5" fmla="*/ 156 h 201"/>
                <a:gd name="T6" fmla="*/ 79 w 168"/>
                <a:gd name="T7" fmla="*/ 58 h 201"/>
                <a:gd name="T8" fmla="*/ 117 w 168"/>
                <a:gd name="T9" fmla="*/ 15 h 201"/>
                <a:gd name="T10" fmla="*/ 156 w 168"/>
                <a:gd name="T11" fmla="*/ 11 h 201"/>
                <a:gd name="T12" fmla="*/ 155 w 168"/>
                <a:gd name="T13" fmla="*/ 48 h 201"/>
                <a:gd name="T14" fmla="*/ 46 w 168"/>
                <a:gd name="T15" fmla="*/ 183 h 201"/>
                <a:gd name="T16" fmla="*/ 24 w 168"/>
                <a:gd name="T1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201">
                  <a:moveTo>
                    <a:pt x="24" y="201"/>
                  </a:moveTo>
                  <a:cubicBezTo>
                    <a:pt x="15" y="195"/>
                    <a:pt x="5" y="192"/>
                    <a:pt x="3" y="186"/>
                  </a:cubicBezTo>
                  <a:cubicBezTo>
                    <a:pt x="0" y="177"/>
                    <a:pt x="0" y="163"/>
                    <a:pt x="5" y="156"/>
                  </a:cubicBezTo>
                  <a:cubicBezTo>
                    <a:pt x="28" y="123"/>
                    <a:pt x="54" y="90"/>
                    <a:pt x="79" y="58"/>
                  </a:cubicBezTo>
                  <a:cubicBezTo>
                    <a:pt x="91" y="42"/>
                    <a:pt x="104" y="28"/>
                    <a:pt x="117" y="15"/>
                  </a:cubicBezTo>
                  <a:cubicBezTo>
                    <a:pt x="130" y="1"/>
                    <a:pt x="146" y="0"/>
                    <a:pt x="156" y="11"/>
                  </a:cubicBezTo>
                  <a:cubicBezTo>
                    <a:pt x="168" y="23"/>
                    <a:pt x="165" y="35"/>
                    <a:pt x="155" y="48"/>
                  </a:cubicBezTo>
                  <a:cubicBezTo>
                    <a:pt x="118" y="93"/>
                    <a:pt x="83" y="138"/>
                    <a:pt x="46" y="183"/>
                  </a:cubicBezTo>
                  <a:cubicBezTo>
                    <a:pt x="41" y="190"/>
                    <a:pt x="33" y="194"/>
                    <a:pt x="24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43" name="Freeform 141"/>
            <p:cNvSpPr>
              <a:spLocks/>
            </p:cNvSpPr>
            <p:nvPr/>
          </p:nvSpPr>
          <p:spPr bwMode="auto">
            <a:xfrm>
              <a:off x="-6354763" y="96837"/>
              <a:ext cx="225425" cy="223838"/>
            </a:xfrm>
            <a:custGeom>
              <a:avLst/>
              <a:gdLst>
                <a:gd name="T0" fmla="*/ 51 w 104"/>
                <a:gd name="T1" fmla="*/ 103 h 103"/>
                <a:gd name="T2" fmla="*/ 0 w 104"/>
                <a:gd name="T3" fmla="*/ 51 h 103"/>
                <a:gd name="T4" fmla="*/ 52 w 104"/>
                <a:gd name="T5" fmla="*/ 0 h 103"/>
                <a:gd name="T6" fmla="*/ 104 w 104"/>
                <a:gd name="T7" fmla="*/ 52 h 103"/>
                <a:gd name="T8" fmla="*/ 51 w 104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3">
                  <a:moveTo>
                    <a:pt x="51" y="103"/>
                  </a:moveTo>
                  <a:cubicBezTo>
                    <a:pt x="22" y="103"/>
                    <a:pt x="0" y="80"/>
                    <a:pt x="0" y="51"/>
                  </a:cubicBezTo>
                  <a:cubicBezTo>
                    <a:pt x="1" y="23"/>
                    <a:pt x="24" y="0"/>
                    <a:pt x="52" y="0"/>
                  </a:cubicBezTo>
                  <a:cubicBezTo>
                    <a:pt x="80" y="0"/>
                    <a:pt x="104" y="24"/>
                    <a:pt x="104" y="52"/>
                  </a:cubicBezTo>
                  <a:cubicBezTo>
                    <a:pt x="104" y="80"/>
                    <a:pt x="80" y="103"/>
                    <a:pt x="5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44" name="Freeform 142"/>
            <p:cNvSpPr>
              <a:spLocks/>
            </p:cNvSpPr>
            <p:nvPr/>
          </p:nvSpPr>
          <p:spPr bwMode="auto">
            <a:xfrm>
              <a:off x="-3741738" y="1230312"/>
              <a:ext cx="123825" cy="119063"/>
            </a:xfrm>
            <a:custGeom>
              <a:avLst/>
              <a:gdLst>
                <a:gd name="T0" fmla="*/ 29 w 57"/>
                <a:gd name="T1" fmla="*/ 0 h 55"/>
                <a:gd name="T2" fmla="*/ 56 w 57"/>
                <a:gd name="T3" fmla="*/ 29 h 55"/>
                <a:gd name="T4" fmla="*/ 28 w 57"/>
                <a:gd name="T5" fmla="*/ 55 h 55"/>
                <a:gd name="T6" fmla="*/ 1 w 57"/>
                <a:gd name="T7" fmla="*/ 26 h 55"/>
                <a:gd name="T8" fmla="*/ 29 w 57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5">
                  <a:moveTo>
                    <a:pt x="29" y="0"/>
                  </a:moveTo>
                  <a:cubicBezTo>
                    <a:pt x="44" y="1"/>
                    <a:pt x="57" y="14"/>
                    <a:pt x="56" y="29"/>
                  </a:cubicBezTo>
                  <a:cubicBezTo>
                    <a:pt x="55" y="43"/>
                    <a:pt x="41" y="55"/>
                    <a:pt x="28" y="55"/>
                  </a:cubicBezTo>
                  <a:cubicBezTo>
                    <a:pt x="13" y="54"/>
                    <a:pt x="0" y="41"/>
                    <a:pt x="1" y="26"/>
                  </a:cubicBezTo>
                  <a:cubicBezTo>
                    <a:pt x="2" y="11"/>
                    <a:pt x="15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45" name="Freeform 143"/>
            <p:cNvSpPr>
              <a:spLocks/>
            </p:cNvSpPr>
            <p:nvPr/>
          </p:nvSpPr>
          <p:spPr bwMode="auto">
            <a:xfrm>
              <a:off x="-3856038" y="1816100"/>
              <a:ext cx="117475" cy="112713"/>
            </a:xfrm>
            <a:custGeom>
              <a:avLst/>
              <a:gdLst>
                <a:gd name="T0" fmla="*/ 27 w 54"/>
                <a:gd name="T1" fmla="*/ 52 h 52"/>
                <a:gd name="T2" fmla="*/ 0 w 54"/>
                <a:gd name="T3" fmla="*/ 26 h 52"/>
                <a:gd name="T4" fmla="*/ 27 w 54"/>
                <a:gd name="T5" fmla="*/ 0 h 52"/>
                <a:gd name="T6" fmla="*/ 53 w 54"/>
                <a:gd name="T7" fmla="*/ 25 h 52"/>
                <a:gd name="T8" fmla="*/ 27 w 54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2">
                  <a:moveTo>
                    <a:pt x="27" y="52"/>
                  </a:moveTo>
                  <a:cubicBezTo>
                    <a:pt x="13" y="52"/>
                    <a:pt x="0" y="40"/>
                    <a:pt x="0" y="26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3" y="1"/>
                    <a:pt x="51" y="10"/>
                    <a:pt x="53" y="25"/>
                  </a:cubicBezTo>
                  <a:cubicBezTo>
                    <a:pt x="54" y="39"/>
                    <a:pt x="41" y="52"/>
                    <a:pt x="27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3546" name="Freeform 144"/>
            <p:cNvSpPr>
              <a:spLocks/>
            </p:cNvSpPr>
            <p:nvPr/>
          </p:nvSpPr>
          <p:spPr bwMode="auto">
            <a:xfrm>
              <a:off x="-6027738" y="-182563"/>
              <a:ext cx="100013" cy="100013"/>
            </a:xfrm>
            <a:custGeom>
              <a:avLst/>
              <a:gdLst>
                <a:gd name="T0" fmla="*/ 46 w 46"/>
                <a:gd name="T1" fmla="*/ 22 h 46"/>
                <a:gd name="T2" fmla="*/ 23 w 46"/>
                <a:gd name="T3" fmla="*/ 43 h 46"/>
                <a:gd name="T4" fmla="*/ 2 w 46"/>
                <a:gd name="T5" fmla="*/ 22 h 46"/>
                <a:gd name="T6" fmla="*/ 24 w 46"/>
                <a:gd name="T7" fmla="*/ 0 h 46"/>
                <a:gd name="T8" fmla="*/ 46 w 46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6" y="22"/>
                  </a:moveTo>
                  <a:cubicBezTo>
                    <a:pt x="45" y="36"/>
                    <a:pt x="36" y="46"/>
                    <a:pt x="23" y="43"/>
                  </a:cubicBezTo>
                  <a:cubicBezTo>
                    <a:pt x="15" y="41"/>
                    <a:pt x="4" y="31"/>
                    <a:pt x="2" y="22"/>
                  </a:cubicBezTo>
                  <a:cubicBezTo>
                    <a:pt x="0" y="9"/>
                    <a:pt x="9" y="0"/>
                    <a:pt x="24" y="0"/>
                  </a:cubicBezTo>
                  <a:cubicBezTo>
                    <a:pt x="38" y="0"/>
                    <a:pt x="45" y="8"/>
                    <a:pt x="4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/>
          <p:cNvSpPr/>
          <p:nvPr/>
        </p:nvSpPr>
        <p:spPr>
          <a:xfrm>
            <a:off x="2133667" y="4239491"/>
            <a:ext cx="4876665" cy="79713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" name="Group 44"/>
          <p:cNvGrpSpPr/>
          <p:nvPr/>
        </p:nvGrpSpPr>
        <p:grpSpPr>
          <a:xfrm>
            <a:off x="482528" y="611326"/>
            <a:ext cx="5901582" cy="771730"/>
            <a:chOff x="803640" y="3362835"/>
            <a:chExt cx="2059657" cy="2140324"/>
          </a:xfrm>
        </p:grpSpPr>
        <p:sp>
          <p:nvSpPr>
            <p:cNvPr id="6" name="TextBox 45"/>
            <p:cNvSpPr txBox="1"/>
            <p:nvPr/>
          </p:nvSpPr>
          <p:spPr>
            <a:xfrm>
              <a:off x="803640" y="4118165"/>
              <a:ext cx="2059657" cy="138499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s-419" sz="1200" err="1">
                  <a:solidFill>
                    <a:srgbClr val="0070C0"/>
                  </a:solidFill>
                </a:rPr>
                <a:t>Tkinter</a:t>
              </a:r>
              <a:r>
                <a:rPr lang="es-419" sz="1200">
                  <a:solidFill>
                    <a:srgbClr val="0070C0"/>
                  </a:solidFill>
                </a:rPr>
                <a:t> es la librería estándar de Python para crear interfaces gráficas. Se utiliza para ventanas, botones, cuadros de texto, etiquetas y tablas.</a:t>
              </a:r>
              <a:endParaRPr lang="es-ES"/>
            </a:p>
            <a:p>
              <a:r>
                <a:rPr lang="en-US" altLang="ko-KR" sz="1200" dirty="0">
                  <a:solidFill>
                    <a:srgbClr val="0070C0"/>
                  </a:solidFill>
                </a:rPr>
                <a:t> . 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4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 err="1">
                  <a:solidFill>
                    <a:srgbClr val="0070C0"/>
                  </a:solidFill>
                </a:rPr>
                <a:t>Tkinter</a:t>
              </a:r>
              <a:endParaRPr lang="en-US" altLang="ko-KR" sz="1200" b="1" dirty="0" err="1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sp>
        <p:nvSpPr>
          <p:cNvPr id="11" name="Text Placeholder 1"/>
          <p:cNvSpPr txBox="1">
            <a:spLocks/>
          </p:cNvSpPr>
          <p:nvPr/>
        </p:nvSpPr>
        <p:spPr>
          <a:xfrm>
            <a:off x="0" y="114088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 baseline="0">
                <a:solidFill>
                  <a:srgbClr val="117A9A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b="1" dirty="0">
                <a:solidFill>
                  <a:schemeClr val="bg2">
                    <a:lumMod val="60000"/>
                    <a:lumOff val="40000"/>
                  </a:schemeClr>
                </a:solidFill>
                <a:ea typeface="맑은 고딕"/>
                <a:cs typeface="Arial"/>
              </a:rPr>
              <a:t>LIBRERIAS</a:t>
            </a:r>
            <a:endParaRPr lang="ko-KR" altLang="en-US" sz="44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75" y="1795320"/>
            <a:ext cx="2410910" cy="21715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593" y="1184739"/>
            <a:ext cx="618750" cy="821250"/>
          </a:xfrm>
          <a:prstGeom prst="rect">
            <a:avLst/>
          </a:prstGeom>
        </p:spPr>
      </p:pic>
      <p:grpSp>
        <p:nvGrpSpPr>
          <p:cNvPr id="14" name="Group 44">
            <a:extLst>
              <a:ext uri="{FF2B5EF4-FFF2-40B4-BE49-F238E27FC236}">
                <a16:creationId xmlns:a16="http://schemas.microsoft.com/office/drawing/2014/main" id="{1AE6530C-B057-D96C-B35E-3F7F0A8BBC81}"/>
              </a:ext>
            </a:extLst>
          </p:cNvPr>
          <p:cNvGrpSpPr/>
          <p:nvPr/>
        </p:nvGrpSpPr>
        <p:grpSpPr>
          <a:xfrm>
            <a:off x="482528" y="1290655"/>
            <a:ext cx="5901582" cy="1103344"/>
            <a:chOff x="803640" y="3362835"/>
            <a:chExt cx="2059657" cy="3060026"/>
          </a:xfrm>
        </p:grpSpPr>
        <p:sp>
          <p:nvSpPr>
            <p:cNvPr id="15" name="TextBox 45">
              <a:extLst>
                <a:ext uri="{FF2B5EF4-FFF2-40B4-BE49-F238E27FC236}">
                  <a16:creationId xmlns:a16="http://schemas.microsoft.com/office/drawing/2014/main" id="{9577E332-0571-CEAF-06A1-1946ABB5F2E1}"/>
                </a:ext>
              </a:extLst>
            </p:cNvPr>
            <p:cNvSpPr txBox="1"/>
            <p:nvPr/>
          </p:nvSpPr>
          <p:spPr>
            <a:xfrm>
              <a:off x="803640" y="4118165"/>
              <a:ext cx="2059657" cy="23046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s-419" sz="1200">
                  <a:solidFill>
                    <a:srgbClr val="0070C0"/>
                  </a:solidFill>
                </a:rPr>
                <a:t>Extensión de </a:t>
              </a:r>
              <a:r>
                <a:rPr lang="es-419" sz="1200" err="1">
                  <a:solidFill>
                    <a:srgbClr val="0070C0"/>
                  </a:solidFill>
                </a:rPr>
                <a:t>Tkinter</a:t>
              </a:r>
              <a:r>
                <a:rPr lang="es-419" sz="1200">
                  <a:solidFill>
                    <a:srgbClr val="0070C0"/>
                  </a:solidFill>
                </a:rPr>
                <a:t> que permite usar componentes más modernos, como tablas y estilos mejorados.</a:t>
              </a:r>
              <a:endParaRPr lang="es-ES"/>
            </a:p>
            <a:p>
              <a:pPr algn="just"/>
              <a:endParaRPr lang="es-419" sz="1200" dirty="0">
                <a:solidFill>
                  <a:srgbClr val="0070C0"/>
                </a:solidFill>
              </a:endParaRPr>
            </a:p>
            <a:p>
              <a:r>
                <a:rPr lang="en-US" altLang="ko-KR" sz="1200" dirty="0">
                  <a:solidFill>
                    <a:srgbClr val="0070C0"/>
                  </a:solidFill>
                </a:rPr>
                <a:t> . 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6" name="TextBox 46">
              <a:extLst>
                <a:ext uri="{FF2B5EF4-FFF2-40B4-BE49-F238E27FC236}">
                  <a16:creationId xmlns:a16="http://schemas.microsoft.com/office/drawing/2014/main" id="{FA61F54D-D1ED-DE67-C3C0-3BECCB85BD8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7682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 err="1">
                  <a:solidFill>
                    <a:srgbClr val="0070C0"/>
                  </a:solidFill>
                </a:rPr>
                <a:t>Tkinter.ttk</a:t>
              </a:r>
              <a:endParaRPr lang="en-US" altLang="ko-KR" sz="1200" b="1" dirty="0" err="1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44">
            <a:extLst>
              <a:ext uri="{FF2B5EF4-FFF2-40B4-BE49-F238E27FC236}">
                <a16:creationId xmlns:a16="http://schemas.microsoft.com/office/drawing/2014/main" id="{8BDD27FA-3039-828D-A4F9-394998C3784B}"/>
              </a:ext>
            </a:extLst>
          </p:cNvPr>
          <p:cNvGrpSpPr/>
          <p:nvPr/>
        </p:nvGrpSpPr>
        <p:grpSpPr>
          <a:xfrm>
            <a:off x="482527" y="2023900"/>
            <a:ext cx="5901582" cy="1103344"/>
            <a:chOff x="803640" y="3362835"/>
            <a:chExt cx="2059657" cy="3060026"/>
          </a:xfrm>
        </p:grpSpPr>
        <p:sp>
          <p:nvSpPr>
            <p:cNvPr id="18" name="TextBox 45">
              <a:extLst>
                <a:ext uri="{FF2B5EF4-FFF2-40B4-BE49-F238E27FC236}">
                  <a16:creationId xmlns:a16="http://schemas.microsoft.com/office/drawing/2014/main" id="{B59699DD-BC10-FA32-7135-5412B78B3D5C}"/>
                </a:ext>
              </a:extLst>
            </p:cNvPr>
            <p:cNvSpPr txBox="1"/>
            <p:nvPr/>
          </p:nvSpPr>
          <p:spPr>
            <a:xfrm>
              <a:off x="803640" y="4118165"/>
              <a:ext cx="2059657" cy="23046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s-419" sz="1200">
                  <a:solidFill>
                    <a:srgbClr val="0070C0"/>
                  </a:solidFill>
                </a:rPr>
                <a:t>Se usa para mostrar mensajes emergentes al usuario, como alertas, errores o confirmaciones.</a:t>
              </a:r>
              <a:endParaRPr lang="es-ES"/>
            </a:p>
            <a:p>
              <a:pPr algn="just"/>
              <a:r>
                <a:rPr lang="es-419" sz="1200" dirty="0">
                  <a:solidFill>
                    <a:srgbClr val="0070C0"/>
                  </a:solidFill>
                </a:rPr>
                <a:t>.</a:t>
              </a:r>
              <a:endParaRPr lang="es-ES" dirty="0"/>
            </a:p>
            <a:p>
              <a:r>
                <a:rPr lang="en-US" altLang="ko-KR" sz="1200" dirty="0">
                  <a:solidFill>
                    <a:srgbClr val="0070C0"/>
                  </a:solidFill>
                </a:rPr>
                <a:t> . 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46">
              <a:extLst>
                <a:ext uri="{FF2B5EF4-FFF2-40B4-BE49-F238E27FC236}">
                  <a16:creationId xmlns:a16="http://schemas.microsoft.com/office/drawing/2014/main" id="{3E392CB7-B608-2239-4BFE-1071411274A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7682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 err="1">
                  <a:solidFill>
                    <a:srgbClr val="0070C0"/>
                  </a:solidFill>
                </a:rPr>
                <a:t>Tkinter.messagebox</a:t>
              </a:r>
              <a:endParaRPr lang="en-US" altLang="ko-KR" sz="1200" b="1" dirty="0" err="1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44">
            <a:extLst>
              <a:ext uri="{FF2B5EF4-FFF2-40B4-BE49-F238E27FC236}">
                <a16:creationId xmlns:a16="http://schemas.microsoft.com/office/drawing/2014/main" id="{EA44D9A4-CCA0-C935-A212-D9601EAEAE69}"/>
              </a:ext>
            </a:extLst>
          </p:cNvPr>
          <p:cNvGrpSpPr/>
          <p:nvPr/>
        </p:nvGrpSpPr>
        <p:grpSpPr>
          <a:xfrm>
            <a:off x="482527" y="2778711"/>
            <a:ext cx="5901582" cy="918678"/>
            <a:chOff x="803640" y="3362835"/>
            <a:chExt cx="2059657" cy="2547871"/>
          </a:xfrm>
        </p:grpSpPr>
        <p:sp>
          <p:nvSpPr>
            <p:cNvPr id="21" name="TextBox 45">
              <a:extLst>
                <a:ext uri="{FF2B5EF4-FFF2-40B4-BE49-F238E27FC236}">
                  <a16:creationId xmlns:a16="http://schemas.microsoft.com/office/drawing/2014/main" id="{CE033156-C9F2-D4AB-4183-87A80C434898}"/>
                </a:ext>
              </a:extLst>
            </p:cNvPr>
            <p:cNvSpPr txBox="1"/>
            <p:nvPr/>
          </p:nvSpPr>
          <p:spPr>
            <a:xfrm>
              <a:off x="803640" y="4118165"/>
              <a:ext cx="2059657" cy="17925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s-419" sz="1200" dirty="0">
                  <a:solidFill>
                    <a:srgbClr val="0070C0"/>
                  </a:solidFill>
                </a:rPr>
                <a:t>Permite interactuar con el sistema operativo, manejar rutas, archivos y directorios.</a:t>
              </a:r>
              <a:endParaRPr lang="es-ES" dirty="0"/>
            </a:p>
            <a:p>
              <a:pPr algn="just"/>
              <a:endParaRPr lang="es-419" sz="1200" dirty="0">
                <a:solidFill>
                  <a:srgbClr val="0070C0"/>
                </a:solidFill>
              </a:endParaRPr>
            </a:p>
            <a:p>
              <a:r>
                <a:rPr lang="en-US" altLang="ko-KR" sz="1200" dirty="0">
                  <a:solidFill>
                    <a:srgbClr val="0070C0"/>
                  </a:solidFill>
                </a:rPr>
                <a:t> . 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2" name="TextBox 46">
              <a:extLst>
                <a:ext uri="{FF2B5EF4-FFF2-40B4-BE49-F238E27FC236}">
                  <a16:creationId xmlns:a16="http://schemas.microsoft.com/office/drawing/2014/main" id="{CE2046CD-F836-2157-2853-12C54CCC2D1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7682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OS</a:t>
              </a:r>
              <a:endParaRPr lang="en-US" altLang="ko-KR" sz="12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4">
            <a:extLst>
              <a:ext uri="{FF2B5EF4-FFF2-40B4-BE49-F238E27FC236}">
                <a16:creationId xmlns:a16="http://schemas.microsoft.com/office/drawing/2014/main" id="{0FA67971-2A43-6304-15A4-7C4A185904D9}"/>
              </a:ext>
            </a:extLst>
          </p:cNvPr>
          <p:cNvGrpSpPr/>
          <p:nvPr/>
        </p:nvGrpSpPr>
        <p:grpSpPr>
          <a:xfrm>
            <a:off x="482527" y="3468825"/>
            <a:ext cx="5901582" cy="1103344"/>
            <a:chOff x="803640" y="3362835"/>
            <a:chExt cx="2059657" cy="3060026"/>
          </a:xfrm>
        </p:grpSpPr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E3EA65C5-5CEA-8CC1-8DD5-E69DA1F9D56C}"/>
                </a:ext>
              </a:extLst>
            </p:cNvPr>
            <p:cNvSpPr txBox="1"/>
            <p:nvPr/>
          </p:nvSpPr>
          <p:spPr>
            <a:xfrm>
              <a:off x="803640" y="4118165"/>
              <a:ext cx="2059657" cy="23046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s-419" sz="1200" dirty="0">
                  <a:solidFill>
                    <a:srgbClr val="0070C0"/>
                  </a:solidFill>
                </a:rPr>
                <a:t>Se usa para validar texto mediante expresiones regulares, evitando caracteres no permitidos.</a:t>
              </a:r>
              <a:endParaRPr lang="es-ES" dirty="0"/>
            </a:p>
            <a:p>
              <a:pPr algn="just"/>
              <a:endParaRPr lang="es-419" sz="1200" dirty="0">
                <a:solidFill>
                  <a:srgbClr val="0070C0"/>
                </a:solidFill>
              </a:endParaRPr>
            </a:p>
            <a:p>
              <a:r>
                <a:rPr lang="en-US" altLang="ko-KR" sz="1200" dirty="0">
                  <a:solidFill>
                    <a:srgbClr val="0070C0"/>
                  </a:solidFill>
                </a:rPr>
                <a:t> . 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CC4BA2E7-99AC-D76D-6C88-566B553ED62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7682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RE</a:t>
              </a:r>
              <a:endParaRPr lang="en-US" altLang="ko-KR" sz="12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pic>
        <p:nvPicPr>
          <p:cNvPr id="26" name="Imagen 25" descr="Crafting Dynamic User Interfaces with Tkinter | by Nishitha Kalathil |  Medium">
            <a:extLst>
              <a:ext uri="{FF2B5EF4-FFF2-40B4-BE49-F238E27FC236}">
                <a16:creationId xmlns:a16="http://schemas.microsoft.com/office/drawing/2014/main" id="{13712B1D-39D0-2418-F8B7-A6BB40D8D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254" y="399858"/>
            <a:ext cx="2124255" cy="1604898"/>
          </a:xfrm>
          <a:prstGeom prst="rect">
            <a:avLst/>
          </a:prstGeom>
        </p:spPr>
      </p:pic>
      <p:grpSp>
        <p:nvGrpSpPr>
          <p:cNvPr id="27" name="Group 44">
            <a:extLst>
              <a:ext uri="{FF2B5EF4-FFF2-40B4-BE49-F238E27FC236}">
                <a16:creationId xmlns:a16="http://schemas.microsoft.com/office/drawing/2014/main" id="{0F056A58-C8BB-6B3B-C19A-6BDD1C03C7A1}"/>
              </a:ext>
            </a:extLst>
          </p:cNvPr>
          <p:cNvGrpSpPr/>
          <p:nvPr/>
        </p:nvGrpSpPr>
        <p:grpSpPr>
          <a:xfrm>
            <a:off x="482527" y="4266768"/>
            <a:ext cx="5901582" cy="1103344"/>
            <a:chOff x="803640" y="3362835"/>
            <a:chExt cx="2059657" cy="3060026"/>
          </a:xfrm>
        </p:grpSpPr>
        <p:sp>
          <p:nvSpPr>
            <p:cNvPr id="28" name="TextBox 45">
              <a:extLst>
                <a:ext uri="{FF2B5EF4-FFF2-40B4-BE49-F238E27FC236}">
                  <a16:creationId xmlns:a16="http://schemas.microsoft.com/office/drawing/2014/main" id="{9AF1C72A-F3C5-229F-EC44-BCAD0A49F13B}"/>
                </a:ext>
              </a:extLst>
            </p:cNvPr>
            <p:cNvSpPr txBox="1"/>
            <p:nvPr/>
          </p:nvSpPr>
          <p:spPr>
            <a:xfrm>
              <a:off x="803640" y="4118165"/>
              <a:ext cx="2059657" cy="23046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es-419" sz="1200" dirty="0">
                  <a:solidFill>
                    <a:srgbClr val="0070C0"/>
                  </a:solidFill>
                </a:rPr>
                <a:t>Se utiliza para cargar, redimensionar y mostrar imágenes dentro de la interfaz gráfica.</a:t>
              </a:r>
              <a:endParaRPr lang="es-ES"/>
            </a:p>
            <a:p>
              <a:pPr algn="just"/>
              <a:endParaRPr lang="es-419" sz="1200" dirty="0">
                <a:solidFill>
                  <a:srgbClr val="0070C0"/>
                </a:solidFill>
              </a:endParaRPr>
            </a:p>
            <a:p>
              <a:r>
                <a:rPr lang="en-US" altLang="ko-KR" sz="1200" dirty="0">
                  <a:solidFill>
                    <a:srgbClr val="0070C0"/>
                  </a:solidFill>
                </a:rPr>
                <a:t> . 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Box 46">
              <a:extLst>
                <a:ext uri="{FF2B5EF4-FFF2-40B4-BE49-F238E27FC236}">
                  <a16:creationId xmlns:a16="http://schemas.microsoft.com/office/drawing/2014/main" id="{C26AFFED-2E71-7E2B-14A3-E1FCFD2D1BA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7682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PIL</a:t>
              </a:r>
              <a:endParaRPr lang="en-US" altLang="ko-KR" sz="12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pic>
        <p:nvPicPr>
          <p:cNvPr id="30" name="Imagen 29" descr="Python Pillow">
            <a:extLst>
              <a:ext uri="{FF2B5EF4-FFF2-40B4-BE49-F238E27FC236}">
                <a16:creationId xmlns:a16="http://schemas.microsoft.com/office/drawing/2014/main" id="{E6669AB8-15C7-CFEB-1DAF-324E2826B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219" y="1940943"/>
            <a:ext cx="2321544" cy="1293963"/>
          </a:xfrm>
          <a:prstGeom prst="rect">
            <a:avLst/>
          </a:prstGeom>
        </p:spPr>
      </p:pic>
      <p:pic>
        <p:nvPicPr>
          <p:cNvPr id="31" name="Gráfico 30" descr="GitHub - TheBigEye/python-os: 💾 An GUI operating system simulator  (inspired in windows) made in python using the Tkinter module">
            <a:extLst>
              <a:ext uri="{FF2B5EF4-FFF2-40B4-BE49-F238E27FC236}">
                <a16:creationId xmlns:a16="http://schemas.microsoft.com/office/drawing/2014/main" id="{5F739DD2-CD00-3059-E908-68A9F5656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6804" y="3465641"/>
            <a:ext cx="1460022" cy="14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E700A-3E89-4F12-D517-C86AEEA7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4">
            <a:extLst>
              <a:ext uri="{FF2B5EF4-FFF2-40B4-BE49-F238E27FC236}">
                <a16:creationId xmlns:a16="http://schemas.microsoft.com/office/drawing/2014/main" id="{89933ECD-4DA5-D877-F95A-9F1B0D155C7A}"/>
              </a:ext>
            </a:extLst>
          </p:cNvPr>
          <p:cNvGrpSpPr/>
          <p:nvPr/>
        </p:nvGrpSpPr>
        <p:grpSpPr>
          <a:xfrm>
            <a:off x="320782" y="762287"/>
            <a:ext cx="2957819" cy="678692"/>
            <a:chOff x="803640" y="3362835"/>
            <a:chExt cx="3133445" cy="678692"/>
          </a:xfrm>
        </p:grpSpPr>
        <p:sp>
          <p:nvSpPr>
            <p:cNvPr id="6" name="TextBox 45">
              <a:extLst>
                <a:ext uri="{FF2B5EF4-FFF2-40B4-BE49-F238E27FC236}">
                  <a16:creationId xmlns:a16="http://schemas.microsoft.com/office/drawing/2014/main" id="{1727D3A1-62B4-0BB5-9312-E1C1927E9176}"/>
                </a:ext>
              </a:extLst>
            </p:cNvPr>
            <p:cNvSpPr txBox="1"/>
            <p:nvPr/>
          </p:nvSpPr>
          <p:spPr>
            <a:xfrm>
              <a:off x="803640" y="3579862"/>
              <a:ext cx="304205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 err="1">
                  <a:solidFill>
                    <a:srgbClr val="0070C0"/>
                  </a:solidFill>
                </a:rPr>
                <a:t>Lenguaje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interpretado</a:t>
              </a:r>
              <a:r>
                <a:rPr lang="en-US" altLang="ko-KR" sz="1200" dirty="0">
                  <a:solidFill>
                    <a:srgbClr val="0070C0"/>
                  </a:solidFill>
                </a:rPr>
                <a:t> y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muy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versartil</a:t>
              </a:r>
              <a:r>
                <a:rPr lang="en-US" altLang="ko-KR" sz="1200" dirty="0">
                  <a:solidFill>
                    <a:srgbClr val="0070C0"/>
                  </a:solidFill>
                </a:rPr>
                <a:t> al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estar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muy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cerca</a:t>
              </a:r>
              <a:r>
                <a:rPr lang="en-US" altLang="ko-KR" sz="1200" dirty="0">
                  <a:solidFill>
                    <a:srgbClr val="0070C0"/>
                  </a:solidFill>
                </a:rPr>
                <a:t> del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lenguaje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humano</a:t>
              </a:r>
              <a:r>
                <a:rPr lang="en-US" altLang="ko-KR" sz="1200" dirty="0">
                  <a:solidFill>
                    <a:srgbClr val="0070C0"/>
                  </a:solidFill>
                </a:rPr>
                <a:t>.  . 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46">
              <a:extLst>
                <a:ext uri="{FF2B5EF4-FFF2-40B4-BE49-F238E27FC236}">
                  <a16:creationId xmlns:a16="http://schemas.microsoft.com/office/drawing/2014/main" id="{CF8C6F0F-EA5F-E89A-AF41-1E584EBA4BDB}"/>
                </a:ext>
              </a:extLst>
            </p:cNvPr>
            <p:cNvSpPr txBox="1"/>
            <p:nvPr/>
          </p:nvSpPr>
          <p:spPr>
            <a:xfrm>
              <a:off x="803640" y="3362835"/>
              <a:ext cx="313344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Python – </a:t>
              </a:r>
              <a:r>
                <a:rPr lang="en-US" altLang="ko-KR" sz="1200" b="1" dirty="0" err="1">
                  <a:solidFill>
                    <a:srgbClr val="0070C0"/>
                  </a:solidFill>
                </a:rPr>
                <a:t>Lenguaje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 de </a:t>
              </a:r>
              <a:r>
                <a:rPr lang="en-US" altLang="ko-KR" sz="1200" b="1" dirty="0" err="1">
                  <a:solidFill>
                    <a:srgbClr val="0070C0"/>
                  </a:solidFill>
                </a:rPr>
                <a:t>programación</a:t>
              </a:r>
              <a:endParaRPr lang="en-US" altLang="ko-KR" sz="1200" b="1" dirty="0" err="1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C045F41-F9D3-812C-DBB6-F17A2E75C3A9}"/>
              </a:ext>
            </a:extLst>
          </p:cNvPr>
          <p:cNvSpPr txBox="1">
            <a:spLocks/>
          </p:cNvSpPr>
          <p:nvPr/>
        </p:nvSpPr>
        <p:spPr>
          <a:xfrm>
            <a:off x="0" y="157220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 baseline="0">
                <a:solidFill>
                  <a:srgbClr val="117A9A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2">
                    <a:lumMod val="60000"/>
                    <a:lumOff val="40000"/>
                  </a:schemeClr>
                </a:solidFill>
                <a:ea typeface="맑은 고딕"/>
                <a:cs typeface="Arial"/>
              </a:rPr>
              <a:t>TECNOLOGÍAS Y HERRAMIENTAS</a:t>
            </a:r>
            <a:endParaRPr lang="ko-KR" altLang="en-US" sz="4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0F152D-0DA5-4677-A2A3-D2F69099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42" y="1317523"/>
            <a:ext cx="618750" cy="8212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5EB85EB-7E92-203F-65C8-995A1D77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593" y="1184739"/>
            <a:ext cx="618750" cy="821250"/>
          </a:xfrm>
          <a:prstGeom prst="rect">
            <a:avLst/>
          </a:prstGeom>
        </p:spPr>
      </p:pic>
      <p:grpSp>
        <p:nvGrpSpPr>
          <p:cNvPr id="15" name="Group 44">
            <a:extLst>
              <a:ext uri="{FF2B5EF4-FFF2-40B4-BE49-F238E27FC236}">
                <a16:creationId xmlns:a16="http://schemas.microsoft.com/office/drawing/2014/main" id="{06BB974D-86D8-C8CF-9571-B9DFD7D58031}"/>
              </a:ext>
            </a:extLst>
          </p:cNvPr>
          <p:cNvGrpSpPr/>
          <p:nvPr/>
        </p:nvGrpSpPr>
        <p:grpSpPr>
          <a:xfrm>
            <a:off x="5701508" y="729938"/>
            <a:ext cx="2957820" cy="863358"/>
            <a:chOff x="803640" y="3362835"/>
            <a:chExt cx="3133445" cy="863358"/>
          </a:xfrm>
        </p:grpSpPr>
        <p:sp>
          <p:nvSpPr>
            <p:cNvPr id="16" name="TextBox 45">
              <a:extLst>
                <a:ext uri="{FF2B5EF4-FFF2-40B4-BE49-F238E27FC236}">
                  <a16:creationId xmlns:a16="http://schemas.microsoft.com/office/drawing/2014/main" id="{E1160477-3B88-A716-4572-AA4C3749C7EA}"/>
                </a:ext>
              </a:extLst>
            </p:cNvPr>
            <p:cNvSpPr txBox="1"/>
            <p:nvPr/>
          </p:nvSpPr>
          <p:spPr>
            <a:xfrm>
              <a:off x="803640" y="3579862"/>
              <a:ext cx="313344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 err="1">
                  <a:solidFill>
                    <a:srgbClr val="0070C0"/>
                  </a:solidFill>
                </a:rPr>
                <a:t>Entorno</a:t>
              </a:r>
              <a:r>
                <a:rPr lang="en-US" altLang="ko-KR" sz="1200" dirty="0">
                  <a:solidFill>
                    <a:srgbClr val="0070C0"/>
                  </a:solidFill>
                </a:rPr>
                <a:t> de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desarrollo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integrado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que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ofrece</a:t>
              </a:r>
              <a:r>
                <a:rPr lang="en-US" altLang="ko-KR" sz="1200" dirty="0">
                  <a:solidFill>
                    <a:srgbClr val="0070C0"/>
                  </a:solidFill>
                </a:rPr>
                <a:t> las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herramientas</a:t>
              </a:r>
              <a:r>
                <a:rPr lang="en-US" altLang="ko-KR" sz="1200" dirty="0">
                  <a:solidFill>
                    <a:srgbClr val="0070C0"/>
                  </a:solidFill>
                </a:rPr>
                <a:t> para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ejecutar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archivos</a:t>
              </a:r>
              <a:r>
                <a:rPr lang="en-US" altLang="ko-KR" sz="1200" dirty="0">
                  <a:solidFill>
                    <a:srgbClr val="0070C0"/>
                  </a:solidFill>
                </a:rPr>
                <a:t> .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py</a:t>
              </a:r>
              <a:r>
                <a:rPr lang="en-US" altLang="ko-KR" sz="12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7" name="TextBox 46">
              <a:extLst>
                <a:ext uri="{FF2B5EF4-FFF2-40B4-BE49-F238E27FC236}">
                  <a16:creationId xmlns:a16="http://schemas.microsoft.com/office/drawing/2014/main" id="{DF3DCB72-EBA1-4A45-73F5-5EC78667B242}"/>
                </a:ext>
              </a:extLst>
            </p:cNvPr>
            <p:cNvSpPr txBox="1"/>
            <p:nvPr/>
          </p:nvSpPr>
          <p:spPr>
            <a:xfrm>
              <a:off x="803640" y="3362835"/>
              <a:ext cx="313344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Visual Studio Code - IDE</a:t>
              </a:r>
              <a:endParaRPr lang="en-US" altLang="ko-KR" sz="12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4">
            <a:extLst>
              <a:ext uri="{FF2B5EF4-FFF2-40B4-BE49-F238E27FC236}">
                <a16:creationId xmlns:a16="http://schemas.microsoft.com/office/drawing/2014/main" id="{C56786EE-7913-2B2F-A4D0-7E615DB0579D}"/>
              </a:ext>
            </a:extLst>
          </p:cNvPr>
          <p:cNvGrpSpPr/>
          <p:nvPr/>
        </p:nvGrpSpPr>
        <p:grpSpPr>
          <a:xfrm>
            <a:off x="320782" y="3609004"/>
            <a:ext cx="3022517" cy="1048024"/>
            <a:chOff x="803640" y="3362835"/>
            <a:chExt cx="3201983" cy="1048024"/>
          </a:xfrm>
        </p:grpSpPr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7757F392-5C2A-D884-ACDE-4A7846D3275C}"/>
                </a:ext>
              </a:extLst>
            </p:cNvPr>
            <p:cNvSpPr txBox="1"/>
            <p:nvPr/>
          </p:nvSpPr>
          <p:spPr>
            <a:xfrm>
              <a:off x="803640" y="3579862"/>
              <a:ext cx="320198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 err="1">
                  <a:solidFill>
                    <a:srgbClr val="0070C0"/>
                  </a:solidFill>
                </a:rPr>
                <a:t>Dicho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previamente</a:t>
              </a:r>
              <a:r>
                <a:rPr lang="en-US" altLang="ko-KR" sz="1200" dirty="0">
                  <a:solidFill>
                    <a:srgbClr val="0070C0"/>
                  </a:solidFill>
                </a:rPr>
                <a:t>,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libreria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integrada</a:t>
              </a:r>
              <a:r>
                <a:rPr lang="en-US" altLang="ko-KR" sz="1200" dirty="0">
                  <a:solidFill>
                    <a:srgbClr val="0070C0"/>
                  </a:solidFill>
                </a:rPr>
                <a:t> de Python para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crear</a:t>
              </a:r>
              <a:r>
                <a:rPr lang="en-US" altLang="ko-KR" sz="1200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ventanas</a:t>
              </a:r>
              <a:r>
                <a:rPr lang="en-US" altLang="ko-KR" sz="1200" dirty="0">
                  <a:solidFill>
                    <a:srgbClr val="0070C0"/>
                  </a:solidFill>
                </a:rPr>
                <a:t> de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aplicaciones</a:t>
              </a:r>
              <a:r>
                <a:rPr lang="en-US" altLang="ko-KR" sz="1200" dirty="0">
                  <a:solidFill>
                    <a:srgbClr val="0070C0"/>
                  </a:solidFill>
                </a:rPr>
                <a:t> con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botones</a:t>
              </a:r>
              <a:r>
                <a:rPr lang="en-US" altLang="ko-KR" sz="1200" dirty="0">
                  <a:solidFill>
                    <a:srgbClr val="0070C0"/>
                  </a:solidFill>
                </a:rPr>
                <a:t>,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texto</a:t>
              </a:r>
              <a:r>
                <a:rPr lang="en-US" altLang="ko-KR" sz="1200" dirty="0">
                  <a:solidFill>
                    <a:srgbClr val="0070C0"/>
                  </a:solidFill>
                </a:rPr>
                <a:t> y entrada de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datos</a:t>
              </a:r>
              <a:r>
                <a:rPr lang="en-US" altLang="ko-KR" sz="1200" dirty="0">
                  <a:solidFill>
                    <a:srgbClr val="0070C0"/>
                  </a:solidFill>
                </a:rPr>
                <a:t>.</a:t>
              </a:r>
              <a:endParaRPr lang="en-US" altLang="ko-KR" sz="1200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  <p:sp>
          <p:nvSpPr>
            <p:cNvPr id="20" name="TextBox 46">
              <a:extLst>
                <a:ext uri="{FF2B5EF4-FFF2-40B4-BE49-F238E27FC236}">
                  <a16:creationId xmlns:a16="http://schemas.microsoft.com/office/drawing/2014/main" id="{D42633E6-21D1-6D78-D798-48B839F20322}"/>
                </a:ext>
              </a:extLst>
            </p:cNvPr>
            <p:cNvSpPr txBox="1"/>
            <p:nvPr/>
          </p:nvSpPr>
          <p:spPr>
            <a:xfrm>
              <a:off x="803640" y="3362835"/>
              <a:ext cx="313344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 err="1">
                  <a:solidFill>
                    <a:srgbClr val="0070C0"/>
                  </a:solidFill>
                </a:rPr>
                <a:t>Tkinter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 – Interfaces </a:t>
              </a:r>
              <a:r>
                <a:rPr lang="en-US" altLang="ko-KR" sz="1200" b="1" dirty="0" err="1">
                  <a:solidFill>
                    <a:srgbClr val="0070C0"/>
                  </a:solidFill>
                </a:rPr>
                <a:t>Gráficas</a:t>
              </a:r>
              <a:endParaRPr lang="es-ES" dirty="0" err="1"/>
            </a:p>
          </p:txBody>
        </p:sp>
      </p:grpSp>
      <p:grpSp>
        <p:nvGrpSpPr>
          <p:cNvPr id="21" name="Group 44">
            <a:extLst>
              <a:ext uri="{FF2B5EF4-FFF2-40B4-BE49-F238E27FC236}">
                <a16:creationId xmlns:a16="http://schemas.microsoft.com/office/drawing/2014/main" id="{096D17FF-A7C0-BBAB-BB7D-41EF5B1A761F}"/>
              </a:ext>
            </a:extLst>
          </p:cNvPr>
          <p:cNvGrpSpPr/>
          <p:nvPr/>
        </p:nvGrpSpPr>
        <p:grpSpPr>
          <a:xfrm>
            <a:off x="5636810" y="3792314"/>
            <a:ext cx="3022517" cy="678692"/>
            <a:chOff x="803640" y="3362835"/>
            <a:chExt cx="3201983" cy="678692"/>
          </a:xfrm>
        </p:grpSpPr>
        <p:sp>
          <p:nvSpPr>
            <p:cNvPr id="22" name="TextBox 45">
              <a:extLst>
                <a:ext uri="{FF2B5EF4-FFF2-40B4-BE49-F238E27FC236}">
                  <a16:creationId xmlns:a16="http://schemas.microsoft.com/office/drawing/2014/main" id="{C8698F01-780B-F1A0-EBBC-9E67414B7FE6}"/>
                </a:ext>
              </a:extLst>
            </p:cNvPr>
            <p:cNvSpPr txBox="1"/>
            <p:nvPr/>
          </p:nvSpPr>
          <p:spPr>
            <a:xfrm>
              <a:off x="803640" y="3579862"/>
              <a:ext cx="3201983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</a:rPr>
                <a:t>Formato de la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aplicación</a:t>
              </a:r>
              <a:r>
                <a:rPr lang="en-US" altLang="ko-KR" sz="1200" dirty="0">
                  <a:solidFill>
                    <a:srgbClr val="0070C0"/>
                  </a:solidFill>
                </a:rPr>
                <a:t> para sus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funciones</a:t>
              </a:r>
              <a:r>
                <a:rPr lang="en-US" altLang="ko-KR" sz="1200" dirty="0">
                  <a:solidFill>
                    <a:srgbClr val="0070C0"/>
                  </a:solidFill>
                </a:rPr>
                <a:t> y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capacidad</a:t>
              </a:r>
              <a:r>
                <a:rPr lang="en-US" altLang="ko-KR" sz="1200" dirty="0">
                  <a:solidFill>
                    <a:srgbClr val="0070C0"/>
                  </a:solidFill>
                </a:rPr>
                <a:t> de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persistencia</a:t>
              </a:r>
              <a:r>
                <a:rPr lang="en-US" altLang="ko-KR" sz="1200" dirty="0">
                  <a:solidFill>
                    <a:srgbClr val="0070C0"/>
                  </a:solidFill>
                </a:rPr>
                <a:t>. 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3" name="TextBox 46">
              <a:extLst>
                <a:ext uri="{FF2B5EF4-FFF2-40B4-BE49-F238E27FC236}">
                  <a16:creationId xmlns:a16="http://schemas.microsoft.com/office/drawing/2014/main" id="{4DFF7B53-C645-B0BA-89BB-04180AE5ACDB}"/>
                </a:ext>
              </a:extLst>
            </p:cNvPr>
            <p:cNvSpPr txBox="1"/>
            <p:nvPr/>
          </p:nvSpPr>
          <p:spPr>
            <a:xfrm>
              <a:off x="803640" y="3362835"/>
              <a:ext cx="313344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CRUD – Modelo </a:t>
              </a:r>
              <a:r>
                <a:rPr lang="en-US" altLang="ko-KR" sz="1200" b="1" dirty="0" err="1">
                  <a:solidFill>
                    <a:srgbClr val="0070C0"/>
                  </a:solidFill>
                </a:rPr>
                <a:t>Funcional</a:t>
              </a:r>
              <a:endParaRPr lang="en-US" altLang="ko-KR" sz="1200" b="1" dirty="0" err="1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pic>
        <p:nvPicPr>
          <p:cNvPr id="24" name="Imagen 23" descr="Archivo:Python-logo-notext.svg - Wikipedia, la enciclopedia libre">
            <a:extLst>
              <a:ext uri="{FF2B5EF4-FFF2-40B4-BE49-F238E27FC236}">
                <a16:creationId xmlns:a16="http://schemas.microsoft.com/office/drawing/2014/main" id="{EFD3DCAA-8DCD-DE78-5D1D-94B4A566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844" y="1769312"/>
            <a:ext cx="1359380" cy="1421562"/>
          </a:xfrm>
          <a:prstGeom prst="rect">
            <a:avLst/>
          </a:prstGeom>
        </p:spPr>
      </p:pic>
      <p:pic>
        <p:nvPicPr>
          <p:cNvPr id="25" name="Imagen 24" descr="Visual Studio Code - Descargar e instalar en Windows | Microsoft Store">
            <a:extLst>
              <a:ext uri="{FF2B5EF4-FFF2-40B4-BE49-F238E27FC236}">
                <a16:creationId xmlns:a16="http://schemas.microsoft.com/office/drawing/2014/main" id="{EB1D2AFA-AD31-68B5-C88E-CF2B9224E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80" y="1628236"/>
            <a:ext cx="1703717" cy="17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1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>
          <a:extLst>
            <a:ext uri="{FF2B5EF4-FFF2-40B4-BE49-F238E27FC236}">
              <a16:creationId xmlns:a16="http://schemas.microsoft.com/office/drawing/2014/main" id="{6FE1ECB5-8534-1378-3496-37135DBA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4">
            <a:extLst>
              <a:ext uri="{FF2B5EF4-FFF2-40B4-BE49-F238E27FC236}">
                <a16:creationId xmlns:a16="http://schemas.microsoft.com/office/drawing/2014/main" id="{61219F35-DD5D-53C1-D08E-F0E4F0731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903" y="-583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LOGIN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2576" name="Google Shape;2576;p34">
            <a:extLst>
              <a:ext uri="{FF2B5EF4-FFF2-40B4-BE49-F238E27FC236}">
                <a16:creationId xmlns:a16="http://schemas.microsoft.com/office/drawing/2014/main" id="{A9A1225C-52D7-660B-3C57-B84C7E7CB54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7982" y="516615"/>
            <a:ext cx="27426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IMPORTACION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7" name="Google Shape;2577;p34">
            <a:extLst>
              <a:ext uri="{FF2B5EF4-FFF2-40B4-BE49-F238E27FC236}">
                <a16:creationId xmlns:a16="http://schemas.microsoft.com/office/drawing/2014/main" id="{A2EE431B-7FE1-1253-8B66-202CA71CE05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63974" y="2781049"/>
            <a:ext cx="27426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MISSION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580" name="Google Shape;2580;p34">
            <a:extLst>
              <a:ext uri="{FF2B5EF4-FFF2-40B4-BE49-F238E27FC236}">
                <a16:creationId xmlns:a16="http://schemas.microsoft.com/office/drawing/2014/main" id="{A6374A64-A5B1-C2BF-9B82-715EF993443D}"/>
              </a:ext>
            </a:extLst>
          </p:cNvPr>
          <p:cNvGrpSpPr/>
          <p:nvPr/>
        </p:nvGrpSpPr>
        <p:grpSpPr>
          <a:xfrm>
            <a:off x="3619001" y="1390655"/>
            <a:ext cx="1415381" cy="1403263"/>
            <a:chOff x="2378954" y="1595531"/>
            <a:chExt cx="1059542" cy="993509"/>
          </a:xfrm>
        </p:grpSpPr>
        <p:grpSp>
          <p:nvGrpSpPr>
            <p:cNvPr id="2581" name="Google Shape;2581;p34">
              <a:extLst>
                <a:ext uri="{FF2B5EF4-FFF2-40B4-BE49-F238E27FC236}">
                  <a16:creationId xmlns:a16="http://schemas.microsoft.com/office/drawing/2014/main" id="{3E44D80C-B502-68BB-FC4D-576F224AF8CB}"/>
                </a:ext>
              </a:extLst>
            </p:cNvPr>
            <p:cNvGrpSpPr/>
            <p:nvPr/>
          </p:nvGrpSpPr>
          <p:grpSpPr>
            <a:xfrm flipH="1">
              <a:off x="2378954" y="1595531"/>
              <a:ext cx="1059542" cy="993509"/>
              <a:chOff x="1330300" y="2961625"/>
              <a:chExt cx="1959575" cy="1837450"/>
            </a:xfrm>
          </p:grpSpPr>
          <p:sp>
            <p:nvSpPr>
              <p:cNvPr id="2582" name="Google Shape;2582;p34">
                <a:extLst>
                  <a:ext uri="{FF2B5EF4-FFF2-40B4-BE49-F238E27FC236}">
                    <a16:creationId xmlns:a16="http://schemas.microsoft.com/office/drawing/2014/main" id="{53B72381-3E89-F3A4-00F9-20CDB2C27F80}"/>
                  </a:ext>
                </a:extLst>
              </p:cNvPr>
              <p:cNvSpPr/>
              <p:nvPr/>
            </p:nvSpPr>
            <p:spPr>
              <a:xfrm>
                <a:off x="1330300" y="2961625"/>
                <a:ext cx="1959575" cy="1837450"/>
              </a:xfrm>
              <a:custGeom>
                <a:avLst/>
                <a:gdLst/>
                <a:ahLst/>
                <a:cxnLst/>
                <a:rect l="l" t="t" r="r" b="b"/>
                <a:pathLst>
                  <a:path w="78383" h="73498" extrusionOk="0">
                    <a:moveTo>
                      <a:pt x="22141" y="4543"/>
                    </a:moveTo>
                    <a:cubicBezTo>
                      <a:pt x="5684" y="13947"/>
                      <a:pt x="1" y="34923"/>
                      <a:pt x="9405" y="51357"/>
                    </a:cubicBezTo>
                    <a:lnTo>
                      <a:pt x="9405" y="51357"/>
                    </a:lnTo>
                    <a:cubicBezTo>
                      <a:pt x="18832" y="67814"/>
                      <a:pt x="39785" y="73498"/>
                      <a:pt x="56242" y="64094"/>
                    </a:cubicBezTo>
                    <a:lnTo>
                      <a:pt x="56242" y="64094"/>
                    </a:lnTo>
                    <a:cubicBezTo>
                      <a:pt x="72676" y="54667"/>
                      <a:pt x="78383" y="33714"/>
                      <a:pt x="68956" y="17257"/>
                    </a:cubicBezTo>
                    <a:lnTo>
                      <a:pt x="68956" y="17257"/>
                    </a:lnTo>
                    <a:cubicBezTo>
                      <a:pt x="62633" y="6186"/>
                      <a:pt x="51061" y="1"/>
                      <a:pt x="39146" y="1"/>
                    </a:cubicBezTo>
                    <a:lnTo>
                      <a:pt x="39146" y="1"/>
                    </a:lnTo>
                    <a:cubicBezTo>
                      <a:pt x="33371" y="1"/>
                      <a:pt x="27505" y="1461"/>
                      <a:pt x="22141" y="4543"/>
                    </a:cubicBezTo>
                  </a:path>
                </a:pathLst>
              </a:custGeom>
              <a:gradFill>
                <a:gsLst>
                  <a:gs pos="0">
                    <a:schemeClr val="accent2"/>
                  </a:gs>
                  <a:gs pos="25000">
                    <a:schemeClr val="accent1"/>
                  </a:gs>
                  <a:gs pos="63000">
                    <a:schemeClr val="accent3"/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4">
                <a:extLst>
                  <a:ext uri="{FF2B5EF4-FFF2-40B4-BE49-F238E27FC236}">
                    <a16:creationId xmlns:a16="http://schemas.microsoft.com/office/drawing/2014/main" id="{C2488B8F-B942-2A7C-6E78-F16296546B15}"/>
                  </a:ext>
                </a:extLst>
              </p:cNvPr>
              <p:cNvSpPr/>
              <p:nvPr/>
            </p:nvSpPr>
            <p:spPr>
              <a:xfrm>
                <a:off x="2556125" y="4426675"/>
                <a:ext cx="14772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909" h="5388" extrusionOk="0">
                    <a:moveTo>
                      <a:pt x="2982" y="1"/>
                    </a:moveTo>
                    <a:cubicBezTo>
                      <a:pt x="2838" y="1"/>
                      <a:pt x="2695" y="13"/>
                      <a:pt x="2553" y="37"/>
                    </a:cubicBezTo>
                    <a:cubicBezTo>
                      <a:pt x="1480" y="219"/>
                      <a:pt x="590" y="1041"/>
                      <a:pt x="202" y="2068"/>
                    </a:cubicBezTo>
                    <a:cubicBezTo>
                      <a:pt x="88" y="2365"/>
                      <a:pt x="19" y="2684"/>
                      <a:pt x="19" y="2981"/>
                    </a:cubicBezTo>
                    <a:cubicBezTo>
                      <a:pt x="0" y="4355"/>
                      <a:pt x="1394" y="5388"/>
                      <a:pt x="2741" y="5388"/>
                    </a:cubicBezTo>
                    <a:cubicBezTo>
                      <a:pt x="3027" y="5388"/>
                      <a:pt x="3312" y="5341"/>
                      <a:pt x="3580" y="5241"/>
                    </a:cubicBezTo>
                    <a:cubicBezTo>
                      <a:pt x="5132" y="4647"/>
                      <a:pt x="5908" y="2730"/>
                      <a:pt x="5543" y="1132"/>
                    </a:cubicBezTo>
                    <a:lnTo>
                      <a:pt x="5543" y="1132"/>
                    </a:lnTo>
                    <a:lnTo>
                      <a:pt x="5390" y="1592"/>
                    </a:lnTo>
                    <a:lnTo>
                      <a:pt x="5390" y="1592"/>
                    </a:lnTo>
                    <a:cubicBezTo>
                      <a:pt x="5362" y="1513"/>
                      <a:pt x="5329" y="1436"/>
                      <a:pt x="5292" y="1361"/>
                    </a:cubicBezTo>
                    <a:cubicBezTo>
                      <a:pt x="4876" y="509"/>
                      <a:pt x="3927" y="1"/>
                      <a:pt x="2982" y="1"/>
                    </a:cubicBezTo>
                    <a:close/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4">
                <a:extLst>
                  <a:ext uri="{FF2B5EF4-FFF2-40B4-BE49-F238E27FC236}">
                    <a16:creationId xmlns:a16="http://schemas.microsoft.com/office/drawing/2014/main" id="{BB8CFCE4-E56E-9393-8468-815E39D31453}"/>
                  </a:ext>
                </a:extLst>
              </p:cNvPr>
              <p:cNvSpPr/>
              <p:nvPr/>
            </p:nvSpPr>
            <p:spPr>
              <a:xfrm>
                <a:off x="2393975" y="4508600"/>
                <a:ext cx="93025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471" extrusionOk="0">
                    <a:moveTo>
                      <a:pt x="3401" y="1781"/>
                    </a:moveTo>
                    <a:cubicBezTo>
                      <a:pt x="3469" y="1462"/>
                      <a:pt x="3538" y="1165"/>
                      <a:pt x="3629" y="845"/>
                    </a:cubicBezTo>
                    <a:cubicBezTo>
                      <a:pt x="2693" y="47"/>
                      <a:pt x="959" y="1"/>
                      <a:pt x="457" y="1119"/>
                    </a:cubicBezTo>
                    <a:cubicBezTo>
                      <a:pt x="0" y="2192"/>
                      <a:pt x="1301" y="3470"/>
                      <a:pt x="2397" y="3059"/>
                    </a:cubicBezTo>
                    <a:cubicBezTo>
                      <a:pt x="3492" y="2649"/>
                      <a:pt x="3721" y="982"/>
                      <a:pt x="2876" y="18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4">
                <a:extLst>
                  <a:ext uri="{FF2B5EF4-FFF2-40B4-BE49-F238E27FC236}">
                    <a16:creationId xmlns:a16="http://schemas.microsoft.com/office/drawing/2014/main" id="{43A53CE1-2C6A-FBF2-FEA2-F4D4D083C891}"/>
                  </a:ext>
                </a:extLst>
              </p:cNvPr>
              <p:cNvSpPr/>
              <p:nvPr/>
            </p:nvSpPr>
            <p:spPr>
              <a:xfrm>
                <a:off x="2592550" y="4198175"/>
                <a:ext cx="263075" cy="149550"/>
              </a:xfrm>
              <a:custGeom>
                <a:avLst/>
                <a:gdLst/>
                <a:ahLst/>
                <a:cxnLst/>
                <a:rect l="l" t="t" r="r" b="b"/>
                <a:pathLst>
                  <a:path w="10523" h="5982" extrusionOk="0">
                    <a:moveTo>
                      <a:pt x="8560" y="1"/>
                    </a:moveTo>
                    <a:cubicBezTo>
                      <a:pt x="5912" y="1690"/>
                      <a:pt x="2420" y="2306"/>
                      <a:pt x="388" y="4680"/>
                    </a:cubicBezTo>
                    <a:cubicBezTo>
                      <a:pt x="251" y="4931"/>
                      <a:pt x="114" y="5205"/>
                      <a:pt x="0" y="5456"/>
                    </a:cubicBezTo>
                    <a:cubicBezTo>
                      <a:pt x="23" y="5616"/>
                      <a:pt x="92" y="5753"/>
                      <a:pt x="228" y="5844"/>
                    </a:cubicBezTo>
                    <a:cubicBezTo>
                      <a:pt x="457" y="5981"/>
                      <a:pt x="753" y="5936"/>
                      <a:pt x="1005" y="5890"/>
                    </a:cubicBezTo>
                    <a:cubicBezTo>
                      <a:pt x="4611" y="5114"/>
                      <a:pt x="7966" y="3242"/>
                      <a:pt x="10523" y="594"/>
                    </a:cubicBezTo>
                    <a:cubicBezTo>
                      <a:pt x="9906" y="343"/>
                      <a:pt x="9244" y="138"/>
                      <a:pt x="8560" y="1"/>
                    </a:cubicBezTo>
                    <a:close/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4">
                <a:extLst>
                  <a:ext uri="{FF2B5EF4-FFF2-40B4-BE49-F238E27FC236}">
                    <a16:creationId xmlns:a16="http://schemas.microsoft.com/office/drawing/2014/main" id="{FD4C58E5-308F-E58F-10C5-56293D694012}"/>
                  </a:ext>
                </a:extLst>
              </p:cNvPr>
              <p:cNvSpPr/>
              <p:nvPr/>
            </p:nvSpPr>
            <p:spPr>
              <a:xfrm>
                <a:off x="2633625" y="4192475"/>
                <a:ext cx="1238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2763" extrusionOk="0">
                    <a:moveTo>
                      <a:pt x="2146" y="731"/>
                    </a:moveTo>
                    <a:cubicBezTo>
                      <a:pt x="1256" y="1233"/>
                      <a:pt x="571" y="1941"/>
                      <a:pt x="1" y="2763"/>
                    </a:cubicBezTo>
                    <a:cubicBezTo>
                      <a:pt x="1735" y="1964"/>
                      <a:pt x="3402" y="1073"/>
                      <a:pt x="4954" y="1"/>
                    </a:cubicBezTo>
                    <a:cubicBezTo>
                      <a:pt x="3972" y="24"/>
                      <a:pt x="3014" y="229"/>
                      <a:pt x="2146" y="731"/>
                    </a:cubicBezTo>
                    <a:close/>
                  </a:path>
                </a:pathLst>
              </a:custGeom>
              <a:solidFill>
                <a:srgbClr val="4D0077">
                  <a:alpha val="5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4">
                <a:extLst>
                  <a:ext uri="{FF2B5EF4-FFF2-40B4-BE49-F238E27FC236}">
                    <a16:creationId xmlns:a16="http://schemas.microsoft.com/office/drawing/2014/main" id="{593FBEFD-6970-3486-DB3D-EF4EB95B5871}"/>
                  </a:ext>
                </a:extLst>
              </p:cNvPr>
              <p:cNvSpPr/>
              <p:nvPr/>
            </p:nvSpPr>
            <p:spPr>
              <a:xfrm>
                <a:off x="2293525" y="4232425"/>
                <a:ext cx="707050" cy="447975"/>
              </a:xfrm>
              <a:custGeom>
                <a:avLst/>
                <a:gdLst/>
                <a:ahLst/>
                <a:cxnLst/>
                <a:rect l="l" t="t" r="r" b="b"/>
                <a:pathLst>
                  <a:path w="28282" h="17919" extrusionOk="0">
                    <a:moveTo>
                      <a:pt x="24059" y="0"/>
                    </a:moveTo>
                    <a:cubicBezTo>
                      <a:pt x="19996" y="3538"/>
                      <a:pt x="14746" y="5410"/>
                      <a:pt x="9633" y="7578"/>
                    </a:cubicBezTo>
                    <a:cubicBezTo>
                      <a:pt x="7122" y="10181"/>
                      <a:pt x="3310" y="11482"/>
                      <a:pt x="1325" y="14495"/>
                    </a:cubicBezTo>
                    <a:cubicBezTo>
                      <a:pt x="663" y="15499"/>
                      <a:pt x="252" y="16617"/>
                      <a:pt x="1" y="17781"/>
                    </a:cubicBezTo>
                    <a:cubicBezTo>
                      <a:pt x="6004" y="17918"/>
                      <a:pt x="12121" y="16457"/>
                      <a:pt x="17713" y="13262"/>
                    </a:cubicBezTo>
                    <a:cubicBezTo>
                      <a:pt x="21982" y="10820"/>
                      <a:pt x="25542" y="7578"/>
                      <a:pt x="28281" y="3835"/>
                    </a:cubicBezTo>
                    <a:cubicBezTo>
                      <a:pt x="28236" y="3767"/>
                      <a:pt x="28190" y="3675"/>
                      <a:pt x="28122" y="3584"/>
                    </a:cubicBezTo>
                    <a:cubicBezTo>
                      <a:pt x="27117" y="2055"/>
                      <a:pt x="25679" y="891"/>
                      <a:pt x="24059" y="0"/>
                    </a:cubicBezTo>
                    <a:close/>
                  </a:path>
                </a:pathLst>
              </a:custGeom>
              <a:solidFill>
                <a:srgbClr val="950E6F">
                  <a:alpha val="4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34">
                <a:extLst>
                  <a:ext uri="{FF2B5EF4-FFF2-40B4-BE49-F238E27FC236}">
                    <a16:creationId xmlns:a16="http://schemas.microsoft.com/office/drawing/2014/main" id="{45AE8470-CA20-0952-5A14-02C5EC52C8A4}"/>
                  </a:ext>
                </a:extLst>
              </p:cNvPr>
              <p:cNvSpPr/>
              <p:nvPr/>
            </p:nvSpPr>
            <p:spPr>
              <a:xfrm>
                <a:off x="1492375" y="3188175"/>
                <a:ext cx="1601775" cy="1345000"/>
              </a:xfrm>
              <a:custGeom>
                <a:avLst/>
                <a:gdLst/>
                <a:ahLst/>
                <a:cxnLst/>
                <a:rect l="l" t="t" r="r" b="b"/>
                <a:pathLst>
                  <a:path w="64071" h="53800" extrusionOk="0">
                    <a:moveTo>
                      <a:pt x="46815" y="7692"/>
                    </a:moveTo>
                    <a:cubicBezTo>
                      <a:pt x="48686" y="5182"/>
                      <a:pt x="51357" y="3264"/>
                      <a:pt x="54324" y="2283"/>
                    </a:cubicBezTo>
                    <a:cubicBezTo>
                      <a:pt x="54484" y="2191"/>
                      <a:pt x="54667" y="2100"/>
                      <a:pt x="54826" y="2032"/>
                    </a:cubicBezTo>
                    <a:cubicBezTo>
                      <a:pt x="55397" y="1849"/>
                      <a:pt x="56127" y="1918"/>
                      <a:pt x="56515" y="2374"/>
                    </a:cubicBezTo>
                    <a:cubicBezTo>
                      <a:pt x="56949" y="2876"/>
                      <a:pt x="56835" y="3698"/>
                      <a:pt x="56447" y="4246"/>
                    </a:cubicBezTo>
                    <a:cubicBezTo>
                      <a:pt x="56059" y="4794"/>
                      <a:pt x="55443" y="5136"/>
                      <a:pt x="54849" y="5455"/>
                    </a:cubicBezTo>
                    <a:lnTo>
                      <a:pt x="48641" y="8902"/>
                    </a:lnTo>
                    <a:cubicBezTo>
                      <a:pt x="48253" y="9108"/>
                      <a:pt x="47865" y="9336"/>
                      <a:pt x="47431" y="9336"/>
                    </a:cubicBezTo>
                    <a:cubicBezTo>
                      <a:pt x="46997" y="9359"/>
                      <a:pt x="46518" y="9108"/>
                      <a:pt x="46450" y="8674"/>
                    </a:cubicBezTo>
                    <a:cubicBezTo>
                      <a:pt x="46381" y="8309"/>
                      <a:pt x="46586" y="7989"/>
                      <a:pt x="46815" y="7692"/>
                    </a:cubicBezTo>
                    <a:close/>
                    <a:moveTo>
                      <a:pt x="58319" y="11367"/>
                    </a:moveTo>
                    <a:cubicBezTo>
                      <a:pt x="58410" y="12029"/>
                      <a:pt x="57748" y="12554"/>
                      <a:pt x="57177" y="12919"/>
                    </a:cubicBezTo>
                    <a:cubicBezTo>
                      <a:pt x="56881" y="13102"/>
                      <a:pt x="56607" y="13262"/>
                      <a:pt x="56333" y="13444"/>
                    </a:cubicBezTo>
                    <a:cubicBezTo>
                      <a:pt x="55192" y="14243"/>
                      <a:pt x="54096" y="15133"/>
                      <a:pt x="53069" y="16069"/>
                    </a:cubicBezTo>
                    <a:cubicBezTo>
                      <a:pt x="49714" y="19105"/>
                      <a:pt x="46838" y="22871"/>
                      <a:pt x="42706" y="24674"/>
                    </a:cubicBezTo>
                    <a:cubicBezTo>
                      <a:pt x="41725" y="25108"/>
                      <a:pt x="40378" y="25359"/>
                      <a:pt x="39716" y="24515"/>
                    </a:cubicBezTo>
                    <a:cubicBezTo>
                      <a:pt x="39077" y="23716"/>
                      <a:pt x="39511" y="22552"/>
                      <a:pt x="40081" y="21707"/>
                    </a:cubicBezTo>
                    <a:cubicBezTo>
                      <a:pt x="41040" y="20360"/>
                      <a:pt x="42341" y="19265"/>
                      <a:pt x="43642" y="18215"/>
                    </a:cubicBezTo>
                    <a:cubicBezTo>
                      <a:pt x="46221" y="16138"/>
                      <a:pt x="48823" y="14061"/>
                      <a:pt x="51448" y="12029"/>
                    </a:cubicBezTo>
                    <a:cubicBezTo>
                      <a:pt x="52338" y="11322"/>
                      <a:pt x="53274" y="10614"/>
                      <a:pt x="54347" y="10226"/>
                    </a:cubicBezTo>
                    <a:cubicBezTo>
                      <a:pt x="55443" y="9838"/>
                      <a:pt x="56721" y="9815"/>
                      <a:pt x="57657" y="10454"/>
                    </a:cubicBezTo>
                    <a:cubicBezTo>
                      <a:pt x="57976" y="10660"/>
                      <a:pt x="58273" y="10979"/>
                      <a:pt x="58319" y="11367"/>
                    </a:cubicBezTo>
                    <a:close/>
                    <a:moveTo>
                      <a:pt x="33850" y="26934"/>
                    </a:moveTo>
                    <a:cubicBezTo>
                      <a:pt x="33439" y="28874"/>
                      <a:pt x="31613" y="30130"/>
                      <a:pt x="29947" y="31180"/>
                    </a:cubicBezTo>
                    <a:cubicBezTo>
                      <a:pt x="28189" y="32275"/>
                      <a:pt x="26455" y="33371"/>
                      <a:pt x="24697" y="34444"/>
                    </a:cubicBezTo>
                    <a:cubicBezTo>
                      <a:pt x="24058" y="34854"/>
                      <a:pt x="23145" y="35242"/>
                      <a:pt x="22597" y="34717"/>
                    </a:cubicBezTo>
                    <a:cubicBezTo>
                      <a:pt x="23008" y="32686"/>
                      <a:pt x="24994" y="31385"/>
                      <a:pt x="26911" y="30495"/>
                    </a:cubicBezTo>
                    <a:cubicBezTo>
                      <a:pt x="28806" y="29627"/>
                      <a:pt x="30905" y="28851"/>
                      <a:pt x="32070" y="27117"/>
                    </a:cubicBezTo>
                    <a:lnTo>
                      <a:pt x="31819" y="27573"/>
                    </a:lnTo>
                    <a:cubicBezTo>
                      <a:pt x="32207" y="27345"/>
                      <a:pt x="32366" y="26866"/>
                      <a:pt x="32640" y="26500"/>
                    </a:cubicBezTo>
                    <a:cubicBezTo>
                      <a:pt x="32914" y="26135"/>
                      <a:pt x="33508" y="25930"/>
                      <a:pt x="33781" y="26272"/>
                    </a:cubicBezTo>
                    <a:cubicBezTo>
                      <a:pt x="33918" y="26455"/>
                      <a:pt x="33896" y="26729"/>
                      <a:pt x="33850" y="26934"/>
                    </a:cubicBezTo>
                    <a:close/>
                    <a:moveTo>
                      <a:pt x="12714" y="41474"/>
                    </a:moveTo>
                    <a:cubicBezTo>
                      <a:pt x="12280" y="42250"/>
                      <a:pt x="11778" y="42980"/>
                      <a:pt x="11047" y="43482"/>
                    </a:cubicBezTo>
                    <a:cubicBezTo>
                      <a:pt x="10340" y="43985"/>
                      <a:pt x="9381" y="44236"/>
                      <a:pt x="8560" y="43893"/>
                    </a:cubicBezTo>
                    <a:cubicBezTo>
                      <a:pt x="7966" y="43665"/>
                      <a:pt x="7510" y="43163"/>
                      <a:pt x="7076" y="42661"/>
                    </a:cubicBezTo>
                    <a:cubicBezTo>
                      <a:pt x="6300" y="41793"/>
                      <a:pt x="5524" y="40903"/>
                      <a:pt x="4748" y="40036"/>
                    </a:cubicBezTo>
                    <a:cubicBezTo>
                      <a:pt x="4474" y="39716"/>
                      <a:pt x="4177" y="39374"/>
                      <a:pt x="4200" y="38963"/>
                    </a:cubicBezTo>
                    <a:cubicBezTo>
                      <a:pt x="4223" y="38552"/>
                      <a:pt x="4771" y="38187"/>
                      <a:pt x="5067" y="38484"/>
                    </a:cubicBezTo>
                    <a:lnTo>
                      <a:pt x="4679" y="38210"/>
                    </a:lnTo>
                    <a:cubicBezTo>
                      <a:pt x="5912" y="39054"/>
                      <a:pt x="7578" y="38370"/>
                      <a:pt x="8948" y="37776"/>
                    </a:cubicBezTo>
                    <a:cubicBezTo>
                      <a:pt x="10317" y="37183"/>
                      <a:pt x="12189" y="36840"/>
                      <a:pt x="13079" y="38050"/>
                    </a:cubicBezTo>
                    <a:cubicBezTo>
                      <a:pt x="13787" y="39031"/>
                      <a:pt x="13330" y="40424"/>
                      <a:pt x="12714" y="41474"/>
                    </a:cubicBezTo>
                    <a:close/>
                    <a:moveTo>
                      <a:pt x="44623" y="7875"/>
                    </a:moveTo>
                    <a:cubicBezTo>
                      <a:pt x="41428" y="11436"/>
                      <a:pt x="38894" y="15407"/>
                      <a:pt x="35904" y="19082"/>
                    </a:cubicBezTo>
                    <a:cubicBezTo>
                      <a:pt x="30905" y="25222"/>
                      <a:pt x="24469" y="30655"/>
                      <a:pt x="16959" y="33690"/>
                    </a:cubicBezTo>
                    <a:cubicBezTo>
                      <a:pt x="11436" y="35950"/>
                      <a:pt x="5318" y="36749"/>
                      <a:pt x="0" y="35676"/>
                    </a:cubicBezTo>
                    <a:cubicBezTo>
                      <a:pt x="730" y="37936"/>
                      <a:pt x="1689" y="40150"/>
                      <a:pt x="2922" y="42295"/>
                    </a:cubicBezTo>
                    <a:cubicBezTo>
                      <a:pt x="5661" y="47066"/>
                      <a:pt x="9358" y="50946"/>
                      <a:pt x="13650" y="53799"/>
                    </a:cubicBezTo>
                    <a:cubicBezTo>
                      <a:pt x="14060" y="48550"/>
                      <a:pt x="17484" y="43323"/>
                      <a:pt x="21981" y="39397"/>
                    </a:cubicBezTo>
                    <a:cubicBezTo>
                      <a:pt x="26500" y="35402"/>
                      <a:pt x="32024" y="32549"/>
                      <a:pt x="37570" y="30107"/>
                    </a:cubicBezTo>
                    <a:cubicBezTo>
                      <a:pt x="40766" y="28692"/>
                      <a:pt x="44007" y="27391"/>
                      <a:pt x="46952" y="25519"/>
                    </a:cubicBezTo>
                    <a:cubicBezTo>
                      <a:pt x="53274" y="21524"/>
                      <a:pt x="57794" y="15179"/>
                      <a:pt x="64071" y="11322"/>
                    </a:cubicBezTo>
                    <a:cubicBezTo>
                      <a:pt x="63591" y="10272"/>
                      <a:pt x="63066" y="9222"/>
                      <a:pt x="62473" y="8195"/>
                    </a:cubicBezTo>
                    <a:cubicBezTo>
                      <a:pt x="60693" y="5067"/>
                      <a:pt x="58478" y="2328"/>
                      <a:pt x="55968" y="0"/>
                    </a:cubicBezTo>
                    <a:cubicBezTo>
                      <a:pt x="51540" y="1370"/>
                      <a:pt x="47705" y="4451"/>
                      <a:pt x="44623" y="7875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4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34">
                <a:extLst>
                  <a:ext uri="{FF2B5EF4-FFF2-40B4-BE49-F238E27FC236}">
                    <a16:creationId xmlns:a16="http://schemas.microsoft.com/office/drawing/2014/main" id="{F771D2D1-2633-6E0E-7929-2D1241535391}"/>
                  </a:ext>
                </a:extLst>
              </p:cNvPr>
              <p:cNvSpPr/>
              <p:nvPr/>
            </p:nvSpPr>
            <p:spPr>
              <a:xfrm>
                <a:off x="1476950" y="2971900"/>
                <a:ext cx="1020900" cy="673375"/>
              </a:xfrm>
              <a:custGeom>
                <a:avLst/>
                <a:gdLst/>
                <a:ahLst/>
                <a:cxnLst/>
                <a:rect l="l" t="t" r="r" b="b"/>
                <a:pathLst>
                  <a:path w="40836" h="26935" extrusionOk="0">
                    <a:moveTo>
                      <a:pt x="32276" y="10249"/>
                    </a:moveTo>
                    <a:lnTo>
                      <a:pt x="32572" y="9701"/>
                    </a:lnTo>
                    <a:cubicBezTo>
                      <a:pt x="31568" y="11390"/>
                      <a:pt x="29537" y="12395"/>
                      <a:pt x="27574" y="12212"/>
                    </a:cubicBezTo>
                    <a:cubicBezTo>
                      <a:pt x="29103" y="10706"/>
                      <a:pt x="30975" y="9587"/>
                      <a:pt x="33029" y="8925"/>
                    </a:cubicBezTo>
                    <a:cubicBezTo>
                      <a:pt x="32778" y="9382"/>
                      <a:pt x="32527" y="9815"/>
                      <a:pt x="32276" y="10249"/>
                    </a:cubicBezTo>
                    <a:close/>
                    <a:moveTo>
                      <a:pt x="14175" y="22529"/>
                    </a:moveTo>
                    <a:cubicBezTo>
                      <a:pt x="12669" y="23739"/>
                      <a:pt x="10592" y="24469"/>
                      <a:pt x="8720" y="23921"/>
                    </a:cubicBezTo>
                    <a:cubicBezTo>
                      <a:pt x="8400" y="23830"/>
                      <a:pt x="8081" y="23670"/>
                      <a:pt x="7921" y="23374"/>
                    </a:cubicBezTo>
                    <a:cubicBezTo>
                      <a:pt x="7693" y="22986"/>
                      <a:pt x="7898" y="22461"/>
                      <a:pt x="8264" y="22164"/>
                    </a:cubicBezTo>
                    <a:cubicBezTo>
                      <a:pt x="8606" y="21867"/>
                      <a:pt x="9062" y="21730"/>
                      <a:pt x="9496" y="21593"/>
                    </a:cubicBezTo>
                    <a:cubicBezTo>
                      <a:pt x="11916" y="20840"/>
                      <a:pt x="14152" y="19493"/>
                      <a:pt x="15933" y="17690"/>
                    </a:cubicBezTo>
                    <a:cubicBezTo>
                      <a:pt x="16252" y="17370"/>
                      <a:pt x="16618" y="17005"/>
                      <a:pt x="17051" y="16960"/>
                    </a:cubicBezTo>
                    <a:cubicBezTo>
                      <a:pt x="17508" y="16937"/>
                      <a:pt x="17987" y="17462"/>
                      <a:pt x="17713" y="17827"/>
                    </a:cubicBezTo>
                    <a:lnTo>
                      <a:pt x="17850" y="17987"/>
                    </a:lnTo>
                    <a:cubicBezTo>
                      <a:pt x="16800" y="19630"/>
                      <a:pt x="15705" y="21296"/>
                      <a:pt x="14175" y="22529"/>
                    </a:cubicBezTo>
                    <a:close/>
                    <a:moveTo>
                      <a:pt x="26136" y="11550"/>
                    </a:moveTo>
                    <a:cubicBezTo>
                      <a:pt x="22187" y="13559"/>
                      <a:pt x="18124" y="15362"/>
                      <a:pt x="13970" y="16960"/>
                    </a:cubicBezTo>
                    <a:cubicBezTo>
                      <a:pt x="11756" y="17804"/>
                      <a:pt x="9245" y="18603"/>
                      <a:pt x="7054" y="17667"/>
                    </a:cubicBezTo>
                    <a:cubicBezTo>
                      <a:pt x="5958" y="17188"/>
                      <a:pt x="5091" y="16298"/>
                      <a:pt x="4520" y="15248"/>
                    </a:cubicBezTo>
                    <a:cubicBezTo>
                      <a:pt x="2420" y="18466"/>
                      <a:pt x="914" y="22004"/>
                      <a:pt x="1" y="25702"/>
                    </a:cubicBezTo>
                    <a:cubicBezTo>
                      <a:pt x="4223" y="25017"/>
                      <a:pt x="8880" y="26934"/>
                      <a:pt x="13102" y="25793"/>
                    </a:cubicBezTo>
                    <a:cubicBezTo>
                      <a:pt x="18375" y="24355"/>
                      <a:pt x="21228" y="18717"/>
                      <a:pt x="25725" y="15590"/>
                    </a:cubicBezTo>
                    <a:cubicBezTo>
                      <a:pt x="27574" y="14266"/>
                      <a:pt x="29719" y="13399"/>
                      <a:pt x="31659" y="12235"/>
                    </a:cubicBezTo>
                    <a:cubicBezTo>
                      <a:pt x="36019" y="9587"/>
                      <a:pt x="39329" y="5273"/>
                      <a:pt x="40835" y="411"/>
                    </a:cubicBezTo>
                    <a:cubicBezTo>
                      <a:pt x="40105" y="252"/>
                      <a:pt x="39352" y="115"/>
                      <a:pt x="38621" y="0"/>
                    </a:cubicBezTo>
                    <a:cubicBezTo>
                      <a:pt x="37868" y="2055"/>
                      <a:pt x="36613" y="3949"/>
                      <a:pt x="35083" y="5524"/>
                    </a:cubicBezTo>
                    <a:cubicBezTo>
                      <a:pt x="32550" y="8103"/>
                      <a:pt x="29354" y="9907"/>
                      <a:pt x="26136" y="115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4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4">
                <a:extLst>
                  <a:ext uri="{FF2B5EF4-FFF2-40B4-BE49-F238E27FC236}">
                    <a16:creationId xmlns:a16="http://schemas.microsoft.com/office/drawing/2014/main" id="{539DADCC-B68C-C090-5C23-B42CC0C89CE4}"/>
                  </a:ext>
                </a:extLst>
              </p:cNvPr>
              <p:cNvSpPr/>
              <p:nvPr/>
            </p:nvSpPr>
            <p:spPr>
              <a:xfrm>
                <a:off x="2020775" y="3863225"/>
                <a:ext cx="1141275" cy="808600"/>
              </a:xfrm>
              <a:custGeom>
                <a:avLst/>
                <a:gdLst/>
                <a:ahLst/>
                <a:cxnLst/>
                <a:rect l="l" t="t" r="r" b="b"/>
                <a:pathLst>
                  <a:path w="45651" h="32344" extrusionOk="0">
                    <a:moveTo>
                      <a:pt x="43231" y="6574"/>
                    </a:moveTo>
                    <a:cubicBezTo>
                      <a:pt x="42843" y="7442"/>
                      <a:pt x="41953" y="8149"/>
                      <a:pt x="41017" y="7989"/>
                    </a:cubicBezTo>
                    <a:cubicBezTo>
                      <a:pt x="40470" y="7898"/>
                      <a:pt x="40059" y="7442"/>
                      <a:pt x="39899" y="6939"/>
                    </a:cubicBezTo>
                    <a:cubicBezTo>
                      <a:pt x="39876" y="6985"/>
                      <a:pt x="39853" y="7054"/>
                      <a:pt x="39830" y="7099"/>
                    </a:cubicBezTo>
                    <a:lnTo>
                      <a:pt x="39899" y="6871"/>
                    </a:lnTo>
                    <a:cubicBezTo>
                      <a:pt x="39808" y="6506"/>
                      <a:pt x="39853" y="6141"/>
                      <a:pt x="40127" y="5844"/>
                    </a:cubicBezTo>
                    <a:lnTo>
                      <a:pt x="39899" y="6871"/>
                    </a:lnTo>
                    <a:cubicBezTo>
                      <a:pt x="39899" y="6894"/>
                      <a:pt x="39899" y="6917"/>
                      <a:pt x="39899" y="6939"/>
                    </a:cubicBezTo>
                    <a:cubicBezTo>
                      <a:pt x="40196" y="6163"/>
                      <a:pt x="40515" y="5387"/>
                      <a:pt x="41177" y="4931"/>
                    </a:cubicBezTo>
                    <a:cubicBezTo>
                      <a:pt x="41885" y="4451"/>
                      <a:pt x="43072" y="4588"/>
                      <a:pt x="43368" y="5410"/>
                    </a:cubicBezTo>
                    <a:cubicBezTo>
                      <a:pt x="43505" y="5775"/>
                      <a:pt x="43391" y="6209"/>
                      <a:pt x="43231" y="6574"/>
                    </a:cubicBezTo>
                    <a:close/>
                    <a:moveTo>
                      <a:pt x="23876" y="19288"/>
                    </a:moveTo>
                    <a:cubicBezTo>
                      <a:pt x="23624" y="19334"/>
                      <a:pt x="23328" y="19379"/>
                      <a:pt x="23099" y="19242"/>
                    </a:cubicBezTo>
                    <a:cubicBezTo>
                      <a:pt x="22963" y="19151"/>
                      <a:pt x="22894" y="19014"/>
                      <a:pt x="22871" y="18854"/>
                    </a:cubicBezTo>
                    <a:cubicBezTo>
                      <a:pt x="22826" y="18603"/>
                      <a:pt x="22894" y="18329"/>
                      <a:pt x="23031" y="18101"/>
                    </a:cubicBezTo>
                    <a:cubicBezTo>
                      <a:pt x="23191" y="17850"/>
                      <a:pt x="23396" y="17644"/>
                      <a:pt x="23556" y="17393"/>
                    </a:cubicBezTo>
                    <a:lnTo>
                      <a:pt x="23739" y="17074"/>
                    </a:lnTo>
                    <a:cubicBezTo>
                      <a:pt x="23693" y="17188"/>
                      <a:pt x="23624" y="17302"/>
                      <a:pt x="23556" y="17393"/>
                    </a:cubicBezTo>
                    <a:lnTo>
                      <a:pt x="23077" y="18284"/>
                    </a:lnTo>
                    <a:cubicBezTo>
                      <a:pt x="23145" y="18215"/>
                      <a:pt x="23191" y="18147"/>
                      <a:pt x="23259" y="18078"/>
                    </a:cubicBezTo>
                    <a:cubicBezTo>
                      <a:pt x="25291" y="15704"/>
                      <a:pt x="28783" y="15088"/>
                      <a:pt x="31431" y="13399"/>
                    </a:cubicBezTo>
                    <a:cubicBezTo>
                      <a:pt x="31842" y="13125"/>
                      <a:pt x="32230" y="12851"/>
                      <a:pt x="32572" y="12532"/>
                    </a:cubicBezTo>
                    <a:cubicBezTo>
                      <a:pt x="33143" y="12007"/>
                      <a:pt x="33805" y="11368"/>
                      <a:pt x="34558" y="11527"/>
                    </a:cubicBezTo>
                    <a:cubicBezTo>
                      <a:pt x="34923" y="12052"/>
                      <a:pt x="34512" y="12760"/>
                      <a:pt x="34078" y="13262"/>
                    </a:cubicBezTo>
                    <a:cubicBezTo>
                      <a:pt x="33873" y="13513"/>
                      <a:pt x="33645" y="13764"/>
                      <a:pt x="33394" y="13992"/>
                    </a:cubicBezTo>
                    <a:cubicBezTo>
                      <a:pt x="30837" y="16640"/>
                      <a:pt x="27482" y="18512"/>
                      <a:pt x="23876" y="19288"/>
                    </a:cubicBezTo>
                    <a:close/>
                    <a:moveTo>
                      <a:pt x="8514" y="27003"/>
                    </a:moveTo>
                    <a:cubicBezTo>
                      <a:pt x="7282" y="28235"/>
                      <a:pt x="6232" y="30176"/>
                      <a:pt x="4474" y="30084"/>
                    </a:cubicBezTo>
                    <a:cubicBezTo>
                      <a:pt x="4314" y="30061"/>
                      <a:pt x="4132" y="30039"/>
                      <a:pt x="3995" y="29947"/>
                    </a:cubicBezTo>
                    <a:cubicBezTo>
                      <a:pt x="3721" y="29742"/>
                      <a:pt x="3698" y="29285"/>
                      <a:pt x="3881" y="28966"/>
                    </a:cubicBezTo>
                    <a:cubicBezTo>
                      <a:pt x="3926" y="28897"/>
                      <a:pt x="3972" y="28829"/>
                      <a:pt x="4018" y="28783"/>
                    </a:cubicBezTo>
                    <a:lnTo>
                      <a:pt x="3629" y="29080"/>
                    </a:lnTo>
                    <a:cubicBezTo>
                      <a:pt x="6551" y="24857"/>
                      <a:pt x="11253" y="21936"/>
                      <a:pt x="16343" y="21182"/>
                    </a:cubicBezTo>
                    <a:cubicBezTo>
                      <a:pt x="14882" y="24150"/>
                      <a:pt x="10842" y="24652"/>
                      <a:pt x="8514" y="27003"/>
                    </a:cubicBezTo>
                    <a:close/>
                    <a:moveTo>
                      <a:pt x="42387" y="297"/>
                    </a:moveTo>
                    <a:cubicBezTo>
                      <a:pt x="41565" y="480"/>
                      <a:pt x="40926" y="1050"/>
                      <a:pt x="40333" y="1621"/>
                    </a:cubicBezTo>
                    <a:cubicBezTo>
                      <a:pt x="37457" y="4474"/>
                      <a:pt x="35357" y="8058"/>
                      <a:pt x="32435" y="10843"/>
                    </a:cubicBezTo>
                    <a:cubicBezTo>
                      <a:pt x="31499" y="11710"/>
                      <a:pt x="30518" y="12486"/>
                      <a:pt x="29468" y="13171"/>
                    </a:cubicBezTo>
                    <a:cubicBezTo>
                      <a:pt x="27916" y="14243"/>
                      <a:pt x="26249" y="15134"/>
                      <a:pt x="24515" y="15933"/>
                    </a:cubicBezTo>
                    <a:cubicBezTo>
                      <a:pt x="22757" y="16754"/>
                      <a:pt x="20931" y="17462"/>
                      <a:pt x="19105" y="18147"/>
                    </a:cubicBezTo>
                    <a:cubicBezTo>
                      <a:pt x="14335" y="19950"/>
                      <a:pt x="9450" y="21639"/>
                      <a:pt x="5341" y="24675"/>
                    </a:cubicBezTo>
                    <a:cubicBezTo>
                      <a:pt x="3219" y="26250"/>
                      <a:pt x="1324" y="28258"/>
                      <a:pt x="0" y="30541"/>
                    </a:cubicBezTo>
                    <a:cubicBezTo>
                      <a:pt x="2465" y="31431"/>
                      <a:pt x="5022" y="32024"/>
                      <a:pt x="7624" y="32344"/>
                    </a:cubicBezTo>
                    <a:cubicBezTo>
                      <a:pt x="7966" y="31385"/>
                      <a:pt x="8423" y="30495"/>
                      <a:pt x="9039" y="29673"/>
                    </a:cubicBezTo>
                    <a:cubicBezTo>
                      <a:pt x="10203" y="28098"/>
                      <a:pt x="11801" y="26889"/>
                      <a:pt x="13467" y="25839"/>
                    </a:cubicBezTo>
                    <a:cubicBezTo>
                      <a:pt x="15681" y="24469"/>
                      <a:pt x="18101" y="23374"/>
                      <a:pt x="20543" y="22346"/>
                    </a:cubicBezTo>
                    <a:cubicBezTo>
                      <a:pt x="25656" y="20178"/>
                      <a:pt x="30906" y="18306"/>
                      <a:pt x="34969" y="14768"/>
                    </a:cubicBezTo>
                    <a:cubicBezTo>
                      <a:pt x="35471" y="14335"/>
                      <a:pt x="35950" y="13878"/>
                      <a:pt x="36429" y="13399"/>
                    </a:cubicBezTo>
                    <a:cubicBezTo>
                      <a:pt x="37479" y="12281"/>
                      <a:pt x="38507" y="10957"/>
                      <a:pt x="39990" y="10569"/>
                    </a:cubicBezTo>
                    <a:cubicBezTo>
                      <a:pt x="41131" y="10295"/>
                      <a:pt x="42318" y="10637"/>
                      <a:pt x="43300" y="11322"/>
                    </a:cubicBezTo>
                    <a:cubicBezTo>
                      <a:pt x="44487" y="8400"/>
                      <a:pt x="45286" y="5319"/>
                      <a:pt x="45651" y="2192"/>
                    </a:cubicBezTo>
                    <a:cubicBezTo>
                      <a:pt x="44898" y="891"/>
                      <a:pt x="43779" y="1"/>
                      <a:pt x="42387" y="297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4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1" name="Google Shape;2591;p34">
              <a:extLst>
                <a:ext uri="{FF2B5EF4-FFF2-40B4-BE49-F238E27FC236}">
                  <a16:creationId xmlns:a16="http://schemas.microsoft.com/office/drawing/2014/main" id="{D56F1935-BEC9-D154-9625-1F4EB7CFCF34}"/>
                </a:ext>
              </a:extLst>
            </p:cNvPr>
            <p:cNvSpPr/>
            <p:nvPr/>
          </p:nvSpPr>
          <p:spPr>
            <a:xfrm>
              <a:off x="2763150" y="1641848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2" name="Google Shape;2592;p34">
            <a:extLst>
              <a:ext uri="{FF2B5EF4-FFF2-40B4-BE49-F238E27FC236}">
                <a16:creationId xmlns:a16="http://schemas.microsoft.com/office/drawing/2014/main" id="{22BE2648-0756-D4E6-9019-4BB67307906A}"/>
              </a:ext>
            </a:extLst>
          </p:cNvPr>
          <p:cNvGrpSpPr/>
          <p:nvPr/>
        </p:nvGrpSpPr>
        <p:grpSpPr>
          <a:xfrm>
            <a:off x="5754456" y="1641835"/>
            <a:ext cx="961652" cy="899986"/>
            <a:chOff x="5754456" y="1641835"/>
            <a:chExt cx="961652" cy="899986"/>
          </a:xfrm>
        </p:grpSpPr>
        <p:grpSp>
          <p:nvGrpSpPr>
            <p:cNvPr id="2593" name="Google Shape;2593;p34">
              <a:extLst>
                <a:ext uri="{FF2B5EF4-FFF2-40B4-BE49-F238E27FC236}">
                  <a16:creationId xmlns:a16="http://schemas.microsoft.com/office/drawing/2014/main" id="{2A034D9B-3217-07F9-3CE4-CCDB501FE4F7}"/>
                </a:ext>
              </a:extLst>
            </p:cNvPr>
            <p:cNvGrpSpPr/>
            <p:nvPr/>
          </p:nvGrpSpPr>
          <p:grpSpPr>
            <a:xfrm>
              <a:off x="5754456" y="1642713"/>
              <a:ext cx="961652" cy="899108"/>
              <a:chOff x="3766504" y="40"/>
              <a:chExt cx="1239721" cy="1159093"/>
            </a:xfrm>
          </p:grpSpPr>
          <p:sp>
            <p:nvSpPr>
              <p:cNvPr id="2594" name="Google Shape;2594;p34">
                <a:extLst>
                  <a:ext uri="{FF2B5EF4-FFF2-40B4-BE49-F238E27FC236}">
                    <a16:creationId xmlns:a16="http://schemas.microsoft.com/office/drawing/2014/main" id="{74378057-47EA-969B-24CE-4932C3606616}"/>
                  </a:ext>
                </a:extLst>
              </p:cNvPr>
              <p:cNvSpPr/>
              <p:nvPr/>
            </p:nvSpPr>
            <p:spPr>
              <a:xfrm>
                <a:off x="4304021" y="418582"/>
                <a:ext cx="221169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59" extrusionOk="0">
                    <a:moveTo>
                      <a:pt x="5639" y="2352"/>
                    </a:moveTo>
                    <a:cubicBezTo>
                      <a:pt x="5981" y="3813"/>
                      <a:pt x="5068" y="5274"/>
                      <a:pt x="3607" y="5616"/>
                    </a:cubicBezTo>
                    <a:cubicBezTo>
                      <a:pt x="2146" y="5958"/>
                      <a:pt x="686" y="5068"/>
                      <a:pt x="343" y="3607"/>
                    </a:cubicBezTo>
                    <a:cubicBezTo>
                      <a:pt x="1" y="2146"/>
                      <a:pt x="914" y="686"/>
                      <a:pt x="2375" y="343"/>
                    </a:cubicBezTo>
                    <a:cubicBezTo>
                      <a:pt x="3813" y="1"/>
                      <a:pt x="5296" y="891"/>
                      <a:pt x="5639" y="2352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4">
                <a:extLst>
                  <a:ext uri="{FF2B5EF4-FFF2-40B4-BE49-F238E27FC236}">
                    <a16:creationId xmlns:a16="http://schemas.microsoft.com/office/drawing/2014/main" id="{ECD93ED3-B0D6-C1FE-2C34-2E0BC2AAEBB8}"/>
                  </a:ext>
                </a:extLst>
              </p:cNvPr>
              <p:cNvSpPr/>
              <p:nvPr/>
            </p:nvSpPr>
            <p:spPr>
              <a:xfrm>
                <a:off x="4245792" y="832946"/>
                <a:ext cx="221169" cy="221118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81" extrusionOk="0">
                    <a:moveTo>
                      <a:pt x="5639" y="2374"/>
                    </a:moveTo>
                    <a:cubicBezTo>
                      <a:pt x="5981" y="3812"/>
                      <a:pt x="5068" y="5296"/>
                      <a:pt x="3630" y="5638"/>
                    </a:cubicBezTo>
                    <a:cubicBezTo>
                      <a:pt x="2169" y="5980"/>
                      <a:pt x="708" y="5067"/>
                      <a:pt x="343" y="3606"/>
                    </a:cubicBezTo>
                    <a:cubicBezTo>
                      <a:pt x="1" y="2168"/>
                      <a:pt x="914" y="685"/>
                      <a:pt x="2375" y="342"/>
                    </a:cubicBezTo>
                    <a:cubicBezTo>
                      <a:pt x="3836" y="0"/>
                      <a:pt x="5296" y="913"/>
                      <a:pt x="5639" y="2374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4">
                <a:extLst>
                  <a:ext uri="{FF2B5EF4-FFF2-40B4-BE49-F238E27FC236}">
                    <a16:creationId xmlns:a16="http://schemas.microsoft.com/office/drawing/2014/main" id="{3CE403EE-1ACC-D614-5797-DDD703882671}"/>
                  </a:ext>
                </a:extLst>
              </p:cNvPr>
              <p:cNvSpPr/>
              <p:nvPr/>
            </p:nvSpPr>
            <p:spPr>
              <a:xfrm>
                <a:off x="3846656" y="40"/>
                <a:ext cx="1159569" cy="1158640"/>
              </a:xfrm>
              <a:custGeom>
                <a:avLst/>
                <a:gdLst/>
                <a:ahLst/>
                <a:cxnLst/>
                <a:rect l="l" t="t" r="r" b="b"/>
                <a:pathLst>
                  <a:path w="31363" h="31340" extrusionOk="0">
                    <a:moveTo>
                      <a:pt x="0" y="15659"/>
                    </a:moveTo>
                    <a:cubicBezTo>
                      <a:pt x="0" y="24332"/>
                      <a:pt x="7031" y="31340"/>
                      <a:pt x="15681" y="31340"/>
                    </a:cubicBezTo>
                    <a:lnTo>
                      <a:pt x="15681" y="31340"/>
                    </a:lnTo>
                    <a:cubicBezTo>
                      <a:pt x="24332" y="31340"/>
                      <a:pt x="31362" y="24332"/>
                      <a:pt x="31362" y="15659"/>
                    </a:cubicBezTo>
                    <a:lnTo>
                      <a:pt x="31362" y="15659"/>
                    </a:lnTo>
                    <a:cubicBezTo>
                      <a:pt x="31362" y="7008"/>
                      <a:pt x="24332" y="1"/>
                      <a:pt x="15681" y="1"/>
                    </a:cubicBezTo>
                    <a:lnTo>
                      <a:pt x="15681" y="1"/>
                    </a:lnTo>
                    <a:cubicBezTo>
                      <a:pt x="7031" y="1"/>
                      <a:pt x="0" y="7008"/>
                      <a:pt x="0" y="156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44000">
                    <a:schemeClr val="accent4"/>
                  </a:gs>
                  <a:gs pos="68000">
                    <a:srgbClr val="4A812B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4">
                <a:extLst>
                  <a:ext uri="{FF2B5EF4-FFF2-40B4-BE49-F238E27FC236}">
                    <a16:creationId xmlns:a16="http://schemas.microsoft.com/office/drawing/2014/main" id="{FA3F6004-EE37-BEFE-24EC-81360DEFA1D9}"/>
                  </a:ext>
                </a:extLst>
              </p:cNvPr>
              <p:cNvSpPr/>
              <p:nvPr/>
            </p:nvSpPr>
            <p:spPr>
              <a:xfrm>
                <a:off x="3907399" y="311442"/>
                <a:ext cx="405958" cy="50127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3559" extrusionOk="0">
                    <a:moveTo>
                      <a:pt x="9314" y="5432"/>
                    </a:moveTo>
                    <a:cubicBezTo>
                      <a:pt x="9017" y="4337"/>
                      <a:pt x="8994" y="3150"/>
                      <a:pt x="8560" y="2077"/>
                    </a:cubicBezTo>
                    <a:cubicBezTo>
                      <a:pt x="8150" y="1004"/>
                      <a:pt x="7122" y="0"/>
                      <a:pt x="5981" y="160"/>
                    </a:cubicBezTo>
                    <a:cubicBezTo>
                      <a:pt x="5045" y="297"/>
                      <a:pt x="4383" y="1141"/>
                      <a:pt x="3836" y="1917"/>
                    </a:cubicBezTo>
                    <a:cubicBezTo>
                      <a:pt x="2991" y="3081"/>
                      <a:pt x="2169" y="4246"/>
                      <a:pt x="1348" y="5387"/>
                    </a:cubicBezTo>
                    <a:cubicBezTo>
                      <a:pt x="1005" y="5866"/>
                      <a:pt x="663" y="6345"/>
                      <a:pt x="457" y="6870"/>
                    </a:cubicBezTo>
                    <a:cubicBezTo>
                      <a:pt x="1" y="8057"/>
                      <a:pt x="229" y="9358"/>
                      <a:pt x="617" y="10614"/>
                    </a:cubicBezTo>
                    <a:cubicBezTo>
                      <a:pt x="594" y="11504"/>
                      <a:pt x="1097" y="12440"/>
                      <a:pt x="1918" y="12851"/>
                    </a:cubicBezTo>
                    <a:cubicBezTo>
                      <a:pt x="3356" y="13558"/>
                      <a:pt x="5045" y="12691"/>
                      <a:pt x="6620" y="12645"/>
                    </a:cubicBezTo>
                    <a:cubicBezTo>
                      <a:pt x="7602" y="12622"/>
                      <a:pt x="8629" y="12896"/>
                      <a:pt x="9496" y="12463"/>
                    </a:cubicBezTo>
                    <a:cubicBezTo>
                      <a:pt x="10660" y="11915"/>
                      <a:pt x="10980" y="10340"/>
                      <a:pt x="10683" y="9085"/>
                    </a:cubicBezTo>
                    <a:cubicBezTo>
                      <a:pt x="10409" y="7806"/>
                      <a:pt x="9679" y="6688"/>
                      <a:pt x="9314" y="5432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4">
                <a:extLst>
                  <a:ext uri="{FF2B5EF4-FFF2-40B4-BE49-F238E27FC236}">
                    <a16:creationId xmlns:a16="http://schemas.microsoft.com/office/drawing/2014/main" id="{D7165185-7ED6-F06F-B225-1C4AE721BD13}"/>
                  </a:ext>
                </a:extLst>
              </p:cNvPr>
              <p:cNvSpPr/>
              <p:nvPr/>
            </p:nvSpPr>
            <p:spPr>
              <a:xfrm>
                <a:off x="4274482" y="322385"/>
                <a:ext cx="133397" cy="159526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4315" extrusionOk="0">
                    <a:moveTo>
                      <a:pt x="3425" y="1964"/>
                    </a:moveTo>
                    <a:cubicBezTo>
                      <a:pt x="3607" y="1233"/>
                      <a:pt x="3196" y="298"/>
                      <a:pt x="2443" y="161"/>
                    </a:cubicBezTo>
                    <a:cubicBezTo>
                      <a:pt x="1667" y="1"/>
                      <a:pt x="982" y="686"/>
                      <a:pt x="572" y="1370"/>
                    </a:cubicBezTo>
                    <a:lnTo>
                      <a:pt x="914" y="914"/>
                    </a:lnTo>
                    <a:cubicBezTo>
                      <a:pt x="572" y="1347"/>
                      <a:pt x="320" y="1827"/>
                      <a:pt x="161" y="2352"/>
                    </a:cubicBezTo>
                    <a:cubicBezTo>
                      <a:pt x="69" y="2717"/>
                      <a:pt x="1" y="3082"/>
                      <a:pt x="115" y="3447"/>
                    </a:cubicBezTo>
                    <a:cubicBezTo>
                      <a:pt x="206" y="3790"/>
                      <a:pt x="457" y="4109"/>
                      <a:pt x="823" y="4201"/>
                    </a:cubicBezTo>
                    <a:cubicBezTo>
                      <a:pt x="1256" y="4315"/>
                      <a:pt x="1713" y="4064"/>
                      <a:pt x="2078" y="3790"/>
                    </a:cubicBezTo>
                    <a:cubicBezTo>
                      <a:pt x="2694" y="3310"/>
                      <a:pt x="3265" y="2717"/>
                      <a:pt x="3425" y="196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4">
                <a:extLst>
                  <a:ext uri="{FF2B5EF4-FFF2-40B4-BE49-F238E27FC236}">
                    <a16:creationId xmlns:a16="http://schemas.microsoft.com/office/drawing/2014/main" id="{1C85A57E-7F7F-27C4-C8A5-C6D224A1FDD9}"/>
                  </a:ext>
                </a:extLst>
              </p:cNvPr>
              <p:cNvSpPr/>
              <p:nvPr/>
            </p:nvSpPr>
            <p:spPr>
              <a:xfrm>
                <a:off x="4226383" y="113946"/>
                <a:ext cx="159536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658" extrusionOk="0">
                    <a:moveTo>
                      <a:pt x="320" y="3356"/>
                    </a:moveTo>
                    <a:cubicBezTo>
                      <a:pt x="572" y="3881"/>
                      <a:pt x="960" y="4429"/>
                      <a:pt x="1530" y="4566"/>
                    </a:cubicBezTo>
                    <a:cubicBezTo>
                      <a:pt x="1941" y="4657"/>
                      <a:pt x="2375" y="4498"/>
                      <a:pt x="2717" y="4269"/>
                    </a:cubicBezTo>
                    <a:cubicBezTo>
                      <a:pt x="3470" y="3836"/>
                      <a:pt x="4018" y="3082"/>
                      <a:pt x="4224" y="2238"/>
                    </a:cubicBezTo>
                    <a:cubicBezTo>
                      <a:pt x="4292" y="1941"/>
                      <a:pt x="4315" y="1622"/>
                      <a:pt x="4201" y="1325"/>
                    </a:cubicBezTo>
                    <a:cubicBezTo>
                      <a:pt x="4132" y="1097"/>
                      <a:pt x="3972" y="891"/>
                      <a:pt x="3790" y="731"/>
                    </a:cubicBezTo>
                    <a:cubicBezTo>
                      <a:pt x="3196" y="184"/>
                      <a:pt x="2306" y="1"/>
                      <a:pt x="1553" y="275"/>
                    </a:cubicBezTo>
                    <a:cubicBezTo>
                      <a:pt x="1074" y="457"/>
                      <a:pt x="686" y="845"/>
                      <a:pt x="480" y="1302"/>
                    </a:cubicBezTo>
                    <a:cubicBezTo>
                      <a:pt x="161" y="1667"/>
                      <a:pt x="1" y="2147"/>
                      <a:pt x="69" y="2626"/>
                    </a:cubicBezTo>
                    <a:cubicBezTo>
                      <a:pt x="115" y="2877"/>
                      <a:pt x="206" y="3128"/>
                      <a:pt x="320" y="3356"/>
                    </a:cubicBezTo>
                    <a:close/>
                  </a:path>
                </a:pathLst>
              </a:custGeom>
              <a:solidFill>
                <a:srgbClr val="206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4">
                <a:extLst>
                  <a:ext uri="{FF2B5EF4-FFF2-40B4-BE49-F238E27FC236}">
                    <a16:creationId xmlns:a16="http://schemas.microsoft.com/office/drawing/2014/main" id="{D151567F-7EA9-57CD-8EDA-9F4F70267AB7}"/>
                  </a:ext>
                </a:extLst>
              </p:cNvPr>
              <p:cNvSpPr/>
              <p:nvPr/>
            </p:nvSpPr>
            <p:spPr>
              <a:xfrm>
                <a:off x="4458448" y="167109"/>
                <a:ext cx="91174" cy="103849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809" extrusionOk="0">
                    <a:moveTo>
                      <a:pt x="1439" y="2626"/>
                    </a:moveTo>
                    <a:cubicBezTo>
                      <a:pt x="1667" y="2557"/>
                      <a:pt x="1850" y="2398"/>
                      <a:pt x="2009" y="2215"/>
                    </a:cubicBezTo>
                    <a:cubicBezTo>
                      <a:pt x="2283" y="1873"/>
                      <a:pt x="2466" y="1416"/>
                      <a:pt x="2375" y="982"/>
                    </a:cubicBezTo>
                    <a:cubicBezTo>
                      <a:pt x="2306" y="549"/>
                      <a:pt x="1987" y="161"/>
                      <a:pt x="1553" y="69"/>
                    </a:cubicBezTo>
                    <a:cubicBezTo>
                      <a:pt x="1211" y="1"/>
                      <a:pt x="868" y="138"/>
                      <a:pt x="663" y="412"/>
                    </a:cubicBezTo>
                    <a:cubicBezTo>
                      <a:pt x="252" y="731"/>
                      <a:pt x="1" y="1279"/>
                      <a:pt x="115" y="1781"/>
                    </a:cubicBezTo>
                    <a:cubicBezTo>
                      <a:pt x="229" y="2375"/>
                      <a:pt x="868" y="2808"/>
                      <a:pt x="1439" y="2626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4">
                <a:extLst>
                  <a:ext uri="{FF2B5EF4-FFF2-40B4-BE49-F238E27FC236}">
                    <a16:creationId xmlns:a16="http://schemas.microsoft.com/office/drawing/2014/main" id="{96D582A4-61AB-7ABE-1A3F-8EF7396DE5D9}"/>
                  </a:ext>
                </a:extLst>
              </p:cNvPr>
              <p:cNvSpPr/>
              <p:nvPr/>
            </p:nvSpPr>
            <p:spPr>
              <a:xfrm>
                <a:off x="4360587" y="704659"/>
                <a:ext cx="40595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0843" extrusionOk="0">
                    <a:moveTo>
                      <a:pt x="8445" y="1849"/>
                    </a:moveTo>
                    <a:cubicBezTo>
                      <a:pt x="7418" y="1051"/>
                      <a:pt x="6346" y="252"/>
                      <a:pt x="5067" y="69"/>
                    </a:cubicBezTo>
                    <a:cubicBezTo>
                      <a:pt x="4565" y="1"/>
                      <a:pt x="3995" y="46"/>
                      <a:pt x="3584" y="343"/>
                    </a:cubicBezTo>
                    <a:cubicBezTo>
                      <a:pt x="3241" y="594"/>
                      <a:pt x="3036" y="982"/>
                      <a:pt x="2876" y="1393"/>
                    </a:cubicBezTo>
                    <a:cubicBezTo>
                      <a:pt x="2511" y="2329"/>
                      <a:pt x="2283" y="3356"/>
                      <a:pt x="1758" y="4246"/>
                    </a:cubicBezTo>
                    <a:cubicBezTo>
                      <a:pt x="1370" y="4908"/>
                      <a:pt x="776" y="5479"/>
                      <a:pt x="457" y="6186"/>
                    </a:cubicBezTo>
                    <a:cubicBezTo>
                      <a:pt x="0" y="7168"/>
                      <a:pt x="114" y="8400"/>
                      <a:pt x="731" y="9313"/>
                    </a:cubicBezTo>
                    <a:cubicBezTo>
                      <a:pt x="1096" y="9838"/>
                      <a:pt x="1644" y="10226"/>
                      <a:pt x="2237" y="10455"/>
                    </a:cubicBezTo>
                    <a:cubicBezTo>
                      <a:pt x="2762" y="10729"/>
                      <a:pt x="3401" y="10843"/>
                      <a:pt x="4017" y="10797"/>
                    </a:cubicBezTo>
                    <a:cubicBezTo>
                      <a:pt x="4839" y="10729"/>
                      <a:pt x="5615" y="10409"/>
                      <a:pt x="6346" y="10089"/>
                    </a:cubicBezTo>
                    <a:cubicBezTo>
                      <a:pt x="7555" y="9564"/>
                      <a:pt x="8742" y="8925"/>
                      <a:pt x="9632" y="7944"/>
                    </a:cubicBezTo>
                    <a:cubicBezTo>
                      <a:pt x="10500" y="6962"/>
                      <a:pt x="10979" y="5547"/>
                      <a:pt x="10545" y="4315"/>
                    </a:cubicBezTo>
                    <a:cubicBezTo>
                      <a:pt x="10203" y="3265"/>
                      <a:pt x="9313" y="2511"/>
                      <a:pt x="8445" y="1849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4">
                <a:extLst>
                  <a:ext uri="{FF2B5EF4-FFF2-40B4-BE49-F238E27FC236}">
                    <a16:creationId xmlns:a16="http://schemas.microsoft.com/office/drawing/2014/main" id="{253B4163-4F86-FD96-60D4-8614564431E0}"/>
                  </a:ext>
                </a:extLst>
              </p:cNvPr>
              <p:cNvSpPr/>
              <p:nvPr/>
            </p:nvSpPr>
            <p:spPr>
              <a:xfrm>
                <a:off x="4591802" y="225338"/>
                <a:ext cx="352792" cy="47262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2784" extrusionOk="0">
                    <a:moveTo>
                      <a:pt x="9016" y="10067"/>
                    </a:moveTo>
                    <a:cubicBezTo>
                      <a:pt x="9541" y="8697"/>
                      <a:pt x="9541" y="7145"/>
                      <a:pt x="9108" y="5753"/>
                    </a:cubicBezTo>
                    <a:cubicBezTo>
                      <a:pt x="8628" y="4224"/>
                      <a:pt x="7692" y="2877"/>
                      <a:pt x="6528" y="1781"/>
                    </a:cubicBezTo>
                    <a:cubicBezTo>
                      <a:pt x="5501" y="823"/>
                      <a:pt x="4154" y="1"/>
                      <a:pt x="2785" y="275"/>
                    </a:cubicBezTo>
                    <a:cubicBezTo>
                      <a:pt x="1370" y="549"/>
                      <a:pt x="411" y="1941"/>
                      <a:pt x="206" y="3356"/>
                    </a:cubicBezTo>
                    <a:cubicBezTo>
                      <a:pt x="0" y="4771"/>
                      <a:pt x="411" y="6187"/>
                      <a:pt x="890" y="7533"/>
                    </a:cubicBezTo>
                    <a:cubicBezTo>
                      <a:pt x="1187" y="8332"/>
                      <a:pt x="1530" y="9131"/>
                      <a:pt x="1872" y="9907"/>
                    </a:cubicBezTo>
                    <a:cubicBezTo>
                      <a:pt x="2055" y="10318"/>
                      <a:pt x="2260" y="10706"/>
                      <a:pt x="2511" y="11071"/>
                    </a:cubicBezTo>
                    <a:cubicBezTo>
                      <a:pt x="3333" y="12190"/>
                      <a:pt x="4839" y="12783"/>
                      <a:pt x="6209" y="12532"/>
                    </a:cubicBezTo>
                    <a:cubicBezTo>
                      <a:pt x="7487" y="12281"/>
                      <a:pt x="8583" y="11299"/>
                      <a:pt x="9016" y="1006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4">
                <a:extLst>
                  <a:ext uri="{FF2B5EF4-FFF2-40B4-BE49-F238E27FC236}">
                    <a16:creationId xmlns:a16="http://schemas.microsoft.com/office/drawing/2014/main" id="{472B6764-5C99-C8A9-C168-1548F8C763D5}"/>
                  </a:ext>
                </a:extLst>
              </p:cNvPr>
              <p:cNvSpPr/>
              <p:nvPr/>
            </p:nvSpPr>
            <p:spPr>
              <a:xfrm>
                <a:off x="4803607" y="679334"/>
                <a:ext cx="194143" cy="319014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8629" extrusionOk="0">
                    <a:moveTo>
                      <a:pt x="1164" y="1873"/>
                    </a:moveTo>
                    <a:cubicBezTo>
                      <a:pt x="434" y="2649"/>
                      <a:pt x="0" y="3699"/>
                      <a:pt x="115" y="4749"/>
                    </a:cubicBezTo>
                    <a:cubicBezTo>
                      <a:pt x="206" y="5798"/>
                      <a:pt x="868" y="6803"/>
                      <a:pt x="731" y="7853"/>
                    </a:cubicBezTo>
                    <a:cubicBezTo>
                      <a:pt x="685" y="8104"/>
                      <a:pt x="617" y="8378"/>
                      <a:pt x="617" y="8629"/>
                    </a:cubicBezTo>
                    <a:cubicBezTo>
                      <a:pt x="2990" y="6369"/>
                      <a:pt x="4657" y="3356"/>
                      <a:pt x="5250" y="1"/>
                    </a:cubicBezTo>
                    <a:cubicBezTo>
                      <a:pt x="4794" y="138"/>
                      <a:pt x="4314" y="252"/>
                      <a:pt x="3881" y="366"/>
                    </a:cubicBezTo>
                    <a:cubicBezTo>
                      <a:pt x="2854" y="640"/>
                      <a:pt x="1895" y="1119"/>
                      <a:pt x="1164" y="1873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4">
                <a:extLst>
                  <a:ext uri="{FF2B5EF4-FFF2-40B4-BE49-F238E27FC236}">
                    <a16:creationId xmlns:a16="http://schemas.microsoft.com/office/drawing/2014/main" id="{A91B7568-6F1F-6E5B-F286-95070D0BC27C}"/>
                  </a:ext>
                </a:extLst>
              </p:cNvPr>
              <p:cNvSpPr/>
              <p:nvPr/>
            </p:nvSpPr>
            <p:spPr>
              <a:xfrm>
                <a:off x="3932724" y="875980"/>
                <a:ext cx="376417" cy="267515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7236" extrusionOk="0">
                    <a:moveTo>
                      <a:pt x="9998" y="4474"/>
                    </a:moveTo>
                    <a:cubicBezTo>
                      <a:pt x="9861" y="3515"/>
                      <a:pt x="9679" y="2511"/>
                      <a:pt x="9108" y="1735"/>
                    </a:cubicBezTo>
                    <a:cubicBezTo>
                      <a:pt x="8104" y="365"/>
                      <a:pt x="6209" y="0"/>
                      <a:pt x="4520" y="46"/>
                    </a:cubicBezTo>
                    <a:cubicBezTo>
                      <a:pt x="3014" y="91"/>
                      <a:pt x="1484" y="365"/>
                      <a:pt x="1" y="183"/>
                    </a:cubicBezTo>
                    <a:cubicBezTo>
                      <a:pt x="2146" y="3675"/>
                      <a:pt x="5639" y="6254"/>
                      <a:pt x="9747" y="7236"/>
                    </a:cubicBezTo>
                    <a:cubicBezTo>
                      <a:pt x="9884" y="7008"/>
                      <a:pt x="9975" y="6756"/>
                      <a:pt x="10044" y="6505"/>
                    </a:cubicBezTo>
                    <a:cubicBezTo>
                      <a:pt x="10181" y="5843"/>
                      <a:pt x="10089" y="5136"/>
                      <a:pt x="9998" y="447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4">
                <a:extLst>
                  <a:ext uri="{FF2B5EF4-FFF2-40B4-BE49-F238E27FC236}">
                    <a16:creationId xmlns:a16="http://schemas.microsoft.com/office/drawing/2014/main" id="{0825B922-F4E2-AEEB-1D49-541EBCBE20D9}"/>
                  </a:ext>
                </a:extLst>
              </p:cNvPr>
              <p:cNvSpPr/>
              <p:nvPr/>
            </p:nvSpPr>
            <p:spPr>
              <a:xfrm>
                <a:off x="4308236" y="40"/>
                <a:ext cx="272635" cy="101298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2740" extrusionOk="0">
                    <a:moveTo>
                      <a:pt x="3584" y="2717"/>
                    </a:moveTo>
                    <a:cubicBezTo>
                      <a:pt x="3881" y="2717"/>
                      <a:pt x="4132" y="2625"/>
                      <a:pt x="4406" y="2534"/>
                    </a:cubicBezTo>
                    <a:cubicBezTo>
                      <a:pt x="4680" y="2466"/>
                      <a:pt x="4954" y="2374"/>
                      <a:pt x="5205" y="2283"/>
                    </a:cubicBezTo>
                    <a:cubicBezTo>
                      <a:pt x="5707" y="2123"/>
                      <a:pt x="6232" y="1964"/>
                      <a:pt x="6643" y="1667"/>
                    </a:cubicBezTo>
                    <a:cubicBezTo>
                      <a:pt x="7008" y="1393"/>
                      <a:pt x="7305" y="1005"/>
                      <a:pt x="7373" y="571"/>
                    </a:cubicBezTo>
                    <a:cubicBezTo>
                      <a:pt x="6050" y="183"/>
                      <a:pt x="4657" y="1"/>
                      <a:pt x="3196" y="1"/>
                    </a:cubicBezTo>
                    <a:cubicBezTo>
                      <a:pt x="2101" y="1"/>
                      <a:pt x="1028" y="115"/>
                      <a:pt x="1" y="320"/>
                    </a:cubicBezTo>
                    <a:cubicBezTo>
                      <a:pt x="572" y="868"/>
                      <a:pt x="1142" y="1416"/>
                      <a:pt x="1758" y="1895"/>
                    </a:cubicBezTo>
                    <a:cubicBezTo>
                      <a:pt x="2306" y="2329"/>
                      <a:pt x="2923" y="2740"/>
                      <a:pt x="3584" y="271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4">
                <a:extLst>
                  <a:ext uri="{FF2B5EF4-FFF2-40B4-BE49-F238E27FC236}">
                    <a16:creationId xmlns:a16="http://schemas.microsoft.com/office/drawing/2014/main" id="{053379BA-A786-71CE-5D41-ECB6206787A2}"/>
                  </a:ext>
                </a:extLst>
              </p:cNvPr>
              <p:cNvSpPr/>
              <p:nvPr/>
            </p:nvSpPr>
            <p:spPr>
              <a:xfrm>
                <a:off x="3858487" y="188219"/>
                <a:ext cx="156135" cy="278495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7533" extrusionOk="0">
                    <a:moveTo>
                      <a:pt x="2168" y="6780"/>
                    </a:moveTo>
                    <a:cubicBezTo>
                      <a:pt x="2648" y="6323"/>
                      <a:pt x="2990" y="5753"/>
                      <a:pt x="3355" y="5205"/>
                    </a:cubicBezTo>
                    <a:cubicBezTo>
                      <a:pt x="3652" y="4725"/>
                      <a:pt x="3949" y="4223"/>
                      <a:pt x="4086" y="3675"/>
                    </a:cubicBezTo>
                    <a:cubicBezTo>
                      <a:pt x="4223" y="3082"/>
                      <a:pt x="4131" y="2443"/>
                      <a:pt x="4063" y="1849"/>
                    </a:cubicBezTo>
                    <a:lnTo>
                      <a:pt x="3812" y="1"/>
                    </a:lnTo>
                    <a:cubicBezTo>
                      <a:pt x="1917" y="2055"/>
                      <a:pt x="571" y="4611"/>
                      <a:pt x="0" y="7442"/>
                    </a:cubicBezTo>
                    <a:cubicBezTo>
                      <a:pt x="137" y="7464"/>
                      <a:pt x="251" y="7487"/>
                      <a:pt x="388" y="7510"/>
                    </a:cubicBezTo>
                    <a:cubicBezTo>
                      <a:pt x="1050" y="7533"/>
                      <a:pt x="1689" y="7213"/>
                      <a:pt x="2168" y="6780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4">
                <a:extLst>
                  <a:ext uri="{FF2B5EF4-FFF2-40B4-BE49-F238E27FC236}">
                    <a16:creationId xmlns:a16="http://schemas.microsoft.com/office/drawing/2014/main" id="{6FDD33E5-3AD5-C1DF-3EF3-596CA0FFA44A}"/>
                  </a:ext>
                </a:extLst>
              </p:cNvPr>
              <p:cNvSpPr/>
              <p:nvPr/>
            </p:nvSpPr>
            <p:spPr>
              <a:xfrm>
                <a:off x="4224719" y="113946"/>
                <a:ext cx="161200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58" extrusionOk="0">
                    <a:moveTo>
                      <a:pt x="388" y="2147"/>
                    </a:moveTo>
                    <a:cubicBezTo>
                      <a:pt x="320" y="1348"/>
                      <a:pt x="845" y="549"/>
                      <a:pt x="1598" y="275"/>
                    </a:cubicBezTo>
                    <a:cubicBezTo>
                      <a:pt x="2351" y="1"/>
                      <a:pt x="3241" y="184"/>
                      <a:pt x="3835" y="731"/>
                    </a:cubicBezTo>
                    <a:cubicBezTo>
                      <a:pt x="4017" y="891"/>
                      <a:pt x="4177" y="1097"/>
                      <a:pt x="4246" y="1325"/>
                    </a:cubicBezTo>
                    <a:cubicBezTo>
                      <a:pt x="4360" y="1599"/>
                      <a:pt x="4337" y="1941"/>
                      <a:pt x="4269" y="2238"/>
                    </a:cubicBezTo>
                    <a:cubicBezTo>
                      <a:pt x="4063" y="3082"/>
                      <a:pt x="3515" y="3836"/>
                      <a:pt x="2785" y="4269"/>
                    </a:cubicBezTo>
                    <a:cubicBezTo>
                      <a:pt x="2420" y="4498"/>
                      <a:pt x="1986" y="4657"/>
                      <a:pt x="1575" y="4566"/>
                    </a:cubicBezTo>
                    <a:cubicBezTo>
                      <a:pt x="1005" y="4429"/>
                      <a:pt x="617" y="3881"/>
                      <a:pt x="365" y="3356"/>
                    </a:cubicBezTo>
                    <a:cubicBezTo>
                      <a:pt x="251" y="3128"/>
                      <a:pt x="160" y="2877"/>
                      <a:pt x="114" y="2626"/>
                    </a:cubicBezTo>
                    <a:cubicBezTo>
                      <a:pt x="0" y="1895"/>
                      <a:pt x="480" y="1097"/>
                      <a:pt x="1187" y="8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4">
                <a:extLst>
                  <a:ext uri="{FF2B5EF4-FFF2-40B4-BE49-F238E27FC236}">
                    <a16:creationId xmlns:a16="http://schemas.microsoft.com/office/drawing/2014/main" id="{818591F7-1451-0549-5B20-49A727707E0B}"/>
                  </a:ext>
                </a:extLst>
              </p:cNvPr>
              <p:cNvSpPr/>
              <p:nvPr/>
            </p:nvSpPr>
            <p:spPr>
              <a:xfrm>
                <a:off x="3866066" y="395771"/>
                <a:ext cx="7091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7216" extrusionOk="0">
                    <a:moveTo>
                      <a:pt x="1819" y="0"/>
                    </a:moveTo>
                    <a:cubicBezTo>
                      <a:pt x="1453" y="0"/>
                      <a:pt x="1131" y="221"/>
                      <a:pt x="913" y="504"/>
                    </a:cubicBezTo>
                    <a:cubicBezTo>
                      <a:pt x="662" y="778"/>
                      <a:pt x="503" y="1120"/>
                      <a:pt x="366" y="1462"/>
                    </a:cubicBezTo>
                    <a:cubicBezTo>
                      <a:pt x="92" y="2147"/>
                      <a:pt x="0" y="2878"/>
                      <a:pt x="0" y="3631"/>
                    </a:cubicBezTo>
                    <a:cubicBezTo>
                      <a:pt x="0" y="4361"/>
                      <a:pt x="115" y="5092"/>
                      <a:pt x="388" y="5776"/>
                    </a:cubicBezTo>
                    <a:cubicBezTo>
                      <a:pt x="525" y="6119"/>
                      <a:pt x="708" y="6461"/>
                      <a:pt x="936" y="6735"/>
                    </a:cubicBezTo>
                    <a:cubicBezTo>
                      <a:pt x="1176" y="6996"/>
                      <a:pt x="1498" y="7216"/>
                      <a:pt x="1864" y="7216"/>
                    </a:cubicBezTo>
                    <a:cubicBezTo>
                      <a:pt x="1882" y="7216"/>
                      <a:pt x="1900" y="7215"/>
                      <a:pt x="1918" y="7214"/>
                    </a:cubicBezTo>
                    <a:cubicBezTo>
                      <a:pt x="1530" y="7192"/>
                      <a:pt x="1233" y="6963"/>
                      <a:pt x="1005" y="6689"/>
                    </a:cubicBezTo>
                    <a:cubicBezTo>
                      <a:pt x="799" y="6415"/>
                      <a:pt x="640" y="6073"/>
                      <a:pt x="503" y="5731"/>
                    </a:cubicBezTo>
                    <a:cubicBezTo>
                      <a:pt x="274" y="5069"/>
                      <a:pt x="160" y="4338"/>
                      <a:pt x="160" y="3631"/>
                    </a:cubicBezTo>
                    <a:cubicBezTo>
                      <a:pt x="160" y="2900"/>
                      <a:pt x="252" y="2170"/>
                      <a:pt x="480" y="1508"/>
                    </a:cubicBezTo>
                    <a:cubicBezTo>
                      <a:pt x="594" y="1166"/>
                      <a:pt x="754" y="823"/>
                      <a:pt x="982" y="549"/>
                    </a:cubicBezTo>
                    <a:cubicBezTo>
                      <a:pt x="1187" y="253"/>
                      <a:pt x="1484" y="24"/>
                      <a:pt x="1872" y="2"/>
                    </a:cubicBezTo>
                    <a:cubicBezTo>
                      <a:pt x="1854" y="1"/>
                      <a:pt x="1836" y="0"/>
                      <a:pt x="1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4">
                <a:extLst>
                  <a:ext uri="{FF2B5EF4-FFF2-40B4-BE49-F238E27FC236}">
                    <a16:creationId xmlns:a16="http://schemas.microsoft.com/office/drawing/2014/main" id="{1AF3B925-491E-0A72-8A1B-0F6FAF421319}"/>
                  </a:ext>
                </a:extLst>
              </p:cNvPr>
              <p:cNvSpPr/>
              <p:nvPr/>
            </p:nvSpPr>
            <p:spPr>
              <a:xfrm>
                <a:off x="3935275" y="395771"/>
                <a:ext cx="7006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7216" extrusionOk="0">
                    <a:moveTo>
                      <a:pt x="51" y="0"/>
                    </a:moveTo>
                    <a:cubicBezTo>
                      <a:pt x="34" y="0"/>
                      <a:pt x="17" y="1"/>
                      <a:pt x="0" y="2"/>
                    </a:cubicBezTo>
                    <a:cubicBezTo>
                      <a:pt x="365" y="24"/>
                      <a:pt x="662" y="253"/>
                      <a:pt x="890" y="527"/>
                    </a:cubicBezTo>
                    <a:cubicBezTo>
                      <a:pt x="1119" y="823"/>
                      <a:pt x="1256" y="1143"/>
                      <a:pt x="1392" y="1485"/>
                    </a:cubicBezTo>
                    <a:cubicBezTo>
                      <a:pt x="1621" y="2147"/>
                      <a:pt x="1735" y="2878"/>
                      <a:pt x="1735" y="3608"/>
                    </a:cubicBezTo>
                    <a:cubicBezTo>
                      <a:pt x="1735" y="4316"/>
                      <a:pt x="1644" y="5046"/>
                      <a:pt x="1415" y="5731"/>
                    </a:cubicBezTo>
                    <a:cubicBezTo>
                      <a:pt x="1301" y="6050"/>
                      <a:pt x="1141" y="6393"/>
                      <a:pt x="913" y="6667"/>
                    </a:cubicBezTo>
                    <a:cubicBezTo>
                      <a:pt x="708" y="6963"/>
                      <a:pt x="411" y="7192"/>
                      <a:pt x="46" y="7214"/>
                    </a:cubicBezTo>
                    <a:cubicBezTo>
                      <a:pt x="63" y="7215"/>
                      <a:pt x="80" y="7216"/>
                      <a:pt x="96" y="7216"/>
                    </a:cubicBezTo>
                    <a:cubicBezTo>
                      <a:pt x="442" y="7216"/>
                      <a:pt x="764" y="6996"/>
                      <a:pt x="982" y="6735"/>
                    </a:cubicBezTo>
                    <a:cubicBezTo>
                      <a:pt x="1233" y="6438"/>
                      <a:pt x="1415" y="6119"/>
                      <a:pt x="1529" y="5776"/>
                    </a:cubicBezTo>
                    <a:cubicBezTo>
                      <a:pt x="1803" y="5069"/>
                      <a:pt x="1895" y="4338"/>
                      <a:pt x="1895" y="3608"/>
                    </a:cubicBezTo>
                    <a:cubicBezTo>
                      <a:pt x="1895" y="2855"/>
                      <a:pt x="1781" y="2124"/>
                      <a:pt x="1507" y="1440"/>
                    </a:cubicBezTo>
                    <a:cubicBezTo>
                      <a:pt x="1370" y="1097"/>
                      <a:pt x="1187" y="755"/>
                      <a:pt x="959" y="481"/>
                    </a:cubicBezTo>
                    <a:cubicBezTo>
                      <a:pt x="719" y="220"/>
                      <a:pt x="397" y="0"/>
                      <a:pt x="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4">
                <a:extLst>
                  <a:ext uri="{FF2B5EF4-FFF2-40B4-BE49-F238E27FC236}">
                    <a16:creationId xmlns:a16="http://schemas.microsoft.com/office/drawing/2014/main" id="{0ABE0F45-A11B-81D0-C6A2-81DCA117E997}"/>
                  </a:ext>
                </a:extLst>
              </p:cNvPr>
              <p:cNvSpPr/>
              <p:nvPr/>
            </p:nvSpPr>
            <p:spPr>
              <a:xfrm>
                <a:off x="4611211" y="94536"/>
                <a:ext cx="236328" cy="20836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5636" extrusionOk="0">
                    <a:moveTo>
                      <a:pt x="251" y="1"/>
                    </a:moveTo>
                    <a:cubicBezTo>
                      <a:pt x="114" y="138"/>
                      <a:pt x="69" y="343"/>
                      <a:pt x="69" y="526"/>
                    </a:cubicBezTo>
                    <a:cubicBezTo>
                      <a:pt x="46" y="731"/>
                      <a:pt x="114" y="937"/>
                      <a:pt x="160" y="1119"/>
                    </a:cubicBezTo>
                    <a:cubicBezTo>
                      <a:pt x="274" y="1485"/>
                      <a:pt x="480" y="1827"/>
                      <a:pt x="685" y="2169"/>
                    </a:cubicBezTo>
                    <a:cubicBezTo>
                      <a:pt x="1119" y="2808"/>
                      <a:pt x="1666" y="3379"/>
                      <a:pt x="2237" y="3904"/>
                    </a:cubicBezTo>
                    <a:cubicBezTo>
                      <a:pt x="2831" y="4406"/>
                      <a:pt x="3470" y="4886"/>
                      <a:pt x="4177" y="5228"/>
                    </a:cubicBezTo>
                    <a:cubicBezTo>
                      <a:pt x="4542" y="5388"/>
                      <a:pt x="4908" y="5525"/>
                      <a:pt x="5296" y="5593"/>
                    </a:cubicBezTo>
                    <a:cubicBezTo>
                      <a:pt x="5422" y="5609"/>
                      <a:pt x="5558" y="5636"/>
                      <a:pt x="5691" y="5636"/>
                    </a:cubicBezTo>
                    <a:cubicBezTo>
                      <a:pt x="5751" y="5636"/>
                      <a:pt x="5810" y="5630"/>
                      <a:pt x="5866" y="5616"/>
                    </a:cubicBezTo>
                    <a:cubicBezTo>
                      <a:pt x="6072" y="5593"/>
                      <a:pt x="6277" y="5525"/>
                      <a:pt x="6391" y="5365"/>
                    </a:cubicBezTo>
                    <a:lnTo>
                      <a:pt x="6391" y="5365"/>
                    </a:lnTo>
                    <a:cubicBezTo>
                      <a:pt x="6216" y="5527"/>
                      <a:pt x="5993" y="5577"/>
                      <a:pt x="5765" y="5577"/>
                    </a:cubicBezTo>
                    <a:cubicBezTo>
                      <a:pt x="5606" y="5577"/>
                      <a:pt x="5445" y="5553"/>
                      <a:pt x="5296" y="5525"/>
                    </a:cubicBezTo>
                    <a:cubicBezTo>
                      <a:pt x="4930" y="5433"/>
                      <a:pt x="4588" y="5274"/>
                      <a:pt x="4246" y="5091"/>
                    </a:cubicBezTo>
                    <a:cubicBezTo>
                      <a:pt x="3561" y="4749"/>
                      <a:pt x="2922" y="4292"/>
                      <a:pt x="2351" y="3790"/>
                    </a:cubicBezTo>
                    <a:cubicBezTo>
                      <a:pt x="1781" y="3288"/>
                      <a:pt x="1233" y="2717"/>
                      <a:pt x="799" y="2078"/>
                    </a:cubicBezTo>
                    <a:cubicBezTo>
                      <a:pt x="571" y="1781"/>
                      <a:pt x="388" y="1439"/>
                      <a:pt x="228" y="1097"/>
                    </a:cubicBezTo>
                    <a:cubicBezTo>
                      <a:pt x="114" y="731"/>
                      <a:pt x="0" y="321"/>
                      <a:pt x="251" y="1"/>
                    </a:cubicBezTo>
                    <a:close/>
                  </a:path>
                </a:pathLst>
              </a:custGeom>
              <a:solidFill>
                <a:srgbClr val="00C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4">
                <a:extLst>
                  <a:ext uri="{FF2B5EF4-FFF2-40B4-BE49-F238E27FC236}">
                    <a16:creationId xmlns:a16="http://schemas.microsoft.com/office/drawing/2014/main" id="{648BC660-7E07-46BD-861E-A109B56BDC86}"/>
                  </a:ext>
                </a:extLst>
              </p:cNvPr>
              <p:cNvSpPr/>
              <p:nvPr/>
            </p:nvSpPr>
            <p:spPr>
              <a:xfrm>
                <a:off x="4620491" y="84074"/>
                <a:ext cx="235478" cy="208807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48" extrusionOk="0">
                    <a:moveTo>
                      <a:pt x="682" y="1"/>
                    </a:moveTo>
                    <a:cubicBezTo>
                      <a:pt x="623" y="1"/>
                      <a:pt x="563" y="3"/>
                      <a:pt x="502" y="10"/>
                    </a:cubicBezTo>
                    <a:cubicBezTo>
                      <a:pt x="320" y="33"/>
                      <a:pt x="114" y="124"/>
                      <a:pt x="0" y="284"/>
                    </a:cubicBezTo>
                    <a:cubicBezTo>
                      <a:pt x="172" y="112"/>
                      <a:pt x="389" y="55"/>
                      <a:pt x="608" y="55"/>
                    </a:cubicBezTo>
                    <a:cubicBezTo>
                      <a:pt x="768" y="55"/>
                      <a:pt x="929" y="86"/>
                      <a:pt x="1073" y="124"/>
                    </a:cubicBezTo>
                    <a:cubicBezTo>
                      <a:pt x="1461" y="215"/>
                      <a:pt x="1803" y="352"/>
                      <a:pt x="2146" y="535"/>
                    </a:cubicBezTo>
                    <a:cubicBezTo>
                      <a:pt x="2831" y="900"/>
                      <a:pt x="3447" y="1357"/>
                      <a:pt x="4040" y="1859"/>
                    </a:cubicBezTo>
                    <a:cubicBezTo>
                      <a:pt x="4611" y="2361"/>
                      <a:pt x="5136" y="2932"/>
                      <a:pt x="5592" y="3548"/>
                    </a:cubicBezTo>
                    <a:cubicBezTo>
                      <a:pt x="5821" y="3868"/>
                      <a:pt x="6003" y="4187"/>
                      <a:pt x="6140" y="4552"/>
                    </a:cubicBezTo>
                    <a:cubicBezTo>
                      <a:pt x="6277" y="4895"/>
                      <a:pt x="6369" y="5328"/>
                      <a:pt x="6140" y="5648"/>
                    </a:cubicBezTo>
                    <a:cubicBezTo>
                      <a:pt x="6277" y="5511"/>
                      <a:pt x="6323" y="5306"/>
                      <a:pt x="6323" y="5100"/>
                    </a:cubicBezTo>
                    <a:cubicBezTo>
                      <a:pt x="6323" y="4895"/>
                      <a:pt x="6277" y="4712"/>
                      <a:pt x="6232" y="4529"/>
                    </a:cubicBezTo>
                    <a:cubicBezTo>
                      <a:pt x="6095" y="4141"/>
                      <a:pt x="5912" y="3799"/>
                      <a:pt x="5707" y="3480"/>
                    </a:cubicBezTo>
                    <a:cubicBezTo>
                      <a:pt x="5273" y="2818"/>
                      <a:pt x="4725" y="2247"/>
                      <a:pt x="4154" y="1722"/>
                    </a:cubicBezTo>
                    <a:cubicBezTo>
                      <a:pt x="3561" y="1220"/>
                      <a:pt x="2922" y="763"/>
                      <a:pt x="2214" y="421"/>
                    </a:cubicBezTo>
                    <a:cubicBezTo>
                      <a:pt x="1849" y="261"/>
                      <a:pt x="1484" y="101"/>
                      <a:pt x="1096" y="33"/>
                    </a:cubicBezTo>
                    <a:cubicBezTo>
                      <a:pt x="967" y="17"/>
                      <a:pt x="826" y="1"/>
                      <a:pt x="6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4">
                <a:extLst>
                  <a:ext uri="{FF2B5EF4-FFF2-40B4-BE49-F238E27FC236}">
                    <a16:creationId xmlns:a16="http://schemas.microsoft.com/office/drawing/2014/main" id="{535605A8-BD89-E74A-3062-E8B9E107F3EC}"/>
                  </a:ext>
                </a:extLst>
              </p:cNvPr>
              <p:cNvSpPr/>
              <p:nvPr/>
            </p:nvSpPr>
            <p:spPr>
              <a:xfrm>
                <a:off x="4612062" y="94536"/>
                <a:ext cx="235478" cy="20932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62" extrusionOk="0">
                    <a:moveTo>
                      <a:pt x="6368" y="5365"/>
                    </a:moveTo>
                    <a:cubicBezTo>
                      <a:pt x="6254" y="5525"/>
                      <a:pt x="6049" y="5593"/>
                      <a:pt x="5843" y="5616"/>
                    </a:cubicBezTo>
                    <a:cubicBezTo>
                      <a:pt x="5661" y="5662"/>
                      <a:pt x="5455" y="5639"/>
                      <a:pt x="5273" y="5616"/>
                    </a:cubicBezTo>
                    <a:cubicBezTo>
                      <a:pt x="4885" y="5525"/>
                      <a:pt x="4497" y="5388"/>
                      <a:pt x="4154" y="5228"/>
                    </a:cubicBezTo>
                    <a:cubicBezTo>
                      <a:pt x="3447" y="4886"/>
                      <a:pt x="2808" y="4429"/>
                      <a:pt x="2214" y="3927"/>
                    </a:cubicBezTo>
                    <a:cubicBezTo>
                      <a:pt x="1621" y="3402"/>
                      <a:pt x="1096" y="2831"/>
                      <a:pt x="662" y="2169"/>
                    </a:cubicBezTo>
                    <a:cubicBezTo>
                      <a:pt x="434" y="1850"/>
                      <a:pt x="251" y="1485"/>
                      <a:pt x="137" y="1119"/>
                    </a:cubicBezTo>
                    <a:cubicBezTo>
                      <a:pt x="91" y="937"/>
                      <a:pt x="23" y="731"/>
                      <a:pt x="46" y="526"/>
                    </a:cubicBezTo>
                    <a:cubicBezTo>
                      <a:pt x="46" y="343"/>
                      <a:pt x="91" y="138"/>
                      <a:pt x="228" y="1"/>
                    </a:cubicBezTo>
                    <a:cubicBezTo>
                      <a:pt x="0" y="321"/>
                      <a:pt x="91" y="731"/>
                      <a:pt x="228" y="1097"/>
                    </a:cubicBezTo>
                    <a:cubicBezTo>
                      <a:pt x="365" y="1439"/>
                      <a:pt x="548" y="1781"/>
                      <a:pt x="776" y="2078"/>
                    </a:cubicBezTo>
                    <a:cubicBezTo>
                      <a:pt x="1233" y="2717"/>
                      <a:pt x="1758" y="3265"/>
                      <a:pt x="2328" y="3767"/>
                    </a:cubicBezTo>
                    <a:cubicBezTo>
                      <a:pt x="2922" y="4292"/>
                      <a:pt x="3538" y="4726"/>
                      <a:pt x="4223" y="5091"/>
                    </a:cubicBezTo>
                    <a:cubicBezTo>
                      <a:pt x="4565" y="5274"/>
                      <a:pt x="4907" y="5411"/>
                      <a:pt x="5273" y="5502"/>
                    </a:cubicBezTo>
                    <a:cubicBezTo>
                      <a:pt x="5638" y="5593"/>
                      <a:pt x="6072" y="5639"/>
                      <a:pt x="6368" y="53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4">
                <a:extLst>
                  <a:ext uri="{FF2B5EF4-FFF2-40B4-BE49-F238E27FC236}">
                    <a16:creationId xmlns:a16="http://schemas.microsoft.com/office/drawing/2014/main" id="{67C88EE6-B424-39C5-C429-D6EA26FFFF50}"/>
                  </a:ext>
                </a:extLst>
              </p:cNvPr>
              <p:cNvSpPr/>
              <p:nvPr/>
            </p:nvSpPr>
            <p:spPr>
              <a:xfrm>
                <a:off x="4059312" y="861636"/>
                <a:ext cx="287794" cy="219417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5935" extrusionOk="0">
                    <a:moveTo>
                      <a:pt x="7784" y="5090"/>
                    </a:moveTo>
                    <a:cubicBezTo>
                      <a:pt x="7533" y="5478"/>
                      <a:pt x="7076" y="5752"/>
                      <a:pt x="6620" y="5821"/>
                    </a:cubicBezTo>
                    <a:cubicBezTo>
                      <a:pt x="6140" y="5935"/>
                      <a:pt x="5661" y="5889"/>
                      <a:pt x="5182" y="5821"/>
                    </a:cubicBezTo>
                    <a:cubicBezTo>
                      <a:pt x="4246" y="5661"/>
                      <a:pt x="3379" y="5227"/>
                      <a:pt x="2580" y="4702"/>
                    </a:cubicBezTo>
                    <a:cubicBezTo>
                      <a:pt x="1826" y="4154"/>
                      <a:pt x="1119" y="3492"/>
                      <a:pt x="617" y="2694"/>
                    </a:cubicBezTo>
                    <a:cubicBezTo>
                      <a:pt x="366" y="2283"/>
                      <a:pt x="183" y="1826"/>
                      <a:pt x="92" y="1370"/>
                    </a:cubicBezTo>
                    <a:cubicBezTo>
                      <a:pt x="0" y="890"/>
                      <a:pt x="92" y="388"/>
                      <a:pt x="366" y="0"/>
                    </a:cubicBezTo>
                    <a:cubicBezTo>
                      <a:pt x="137" y="411"/>
                      <a:pt x="92" y="890"/>
                      <a:pt x="206" y="1347"/>
                    </a:cubicBezTo>
                    <a:cubicBezTo>
                      <a:pt x="297" y="1781"/>
                      <a:pt x="525" y="2214"/>
                      <a:pt x="777" y="2579"/>
                    </a:cubicBezTo>
                    <a:cubicBezTo>
                      <a:pt x="1279" y="3355"/>
                      <a:pt x="1963" y="3995"/>
                      <a:pt x="2717" y="4520"/>
                    </a:cubicBezTo>
                    <a:cubicBezTo>
                      <a:pt x="3470" y="5045"/>
                      <a:pt x="4314" y="5455"/>
                      <a:pt x="5227" y="5638"/>
                    </a:cubicBezTo>
                    <a:cubicBezTo>
                      <a:pt x="5661" y="5752"/>
                      <a:pt x="6140" y="5775"/>
                      <a:pt x="6597" y="5729"/>
                    </a:cubicBezTo>
                    <a:cubicBezTo>
                      <a:pt x="7053" y="5661"/>
                      <a:pt x="7487" y="5455"/>
                      <a:pt x="7784" y="50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4">
                <a:extLst>
                  <a:ext uri="{FF2B5EF4-FFF2-40B4-BE49-F238E27FC236}">
                    <a16:creationId xmlns:a16="http://schemas.microsoft.com/office/drawing/2014/main" id="{35E236AA-8078-B815-BB86-E286D4D1AE03}"/>
                  </a:ext>
                </a:extLst>
              </p:cNvPr>
              <p:cNvSpPr/>
              <p:nvPr/>
            </p:nvSpPr>
            <p:spPr>
              <a:xfrm>
                <a:off x="4072806" y="831246"/>
                <a:ext cx="286981" cy="218604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5913" extrusionOk="0">
                    <a:moveTo>
                      <a:pt x="1" y="822"/>
                    </a:moveTo>
                    <a:cubicBezTo>
                      <a:pt x="252" y="434"/>
                      <a:pt x="708" y="183"/>
                      <a:pt x="1165" y="92"/>
                    </a:cubicBezTo>
                    <a:cubicBezTo>
                      <a:pt x="1644" y="0"/>
                      <a:pt x="2123" y="23"/>
                      <a:pt x="2580" y="92"/>
                    </a:cubicBezTo>
                    <a:cubicBezTo>
                      <a:pt x="3539" y="252"/>
                      <a:pt x="4406" y="685"/>
                      <a:pt x="5182" y="1210"/>
                    </a:cubicBezTo>
                    <a:cubicBezTo>
                      <a:pt x="5958" y="1758"/>
                      <a:pt x="6666" y="2420"/>
                      <a:pt x="7168" y="3219"/>
                    </a:cubicBezTo>
                    <a:cubicBezTo>
                      <a:pt x="7419" y="3630"/>
                      <a:pt x="7601" y="4086"/>
                      <a:pt x="7693" y="4543"/>
                    </a:cubicBezTo>
                    <a:cubicBezTo>
                      <a:pt x="7761" y="5022"/>
                      <a:pt x="7693" y="5524"/>
                      <a:pt x="7419" y="5912"/>
                    </a:cubicBezTo>
                    <a:cubicBezTo>
                      <a:pt x="7647" y="5501"/>
                      <a:pt x="7693" y="5022"/>
                      <a:pt x="7579" y="4565"/>
                    </a:cubicBezTo>
                    <a:cubicBezTo>
                      <a:pt x="7465" y="4132"/>
                      <a:pt x="7259" y="3698"/>
                      <a:pt x="7008" y="3333"/>
                    </a:cubicBezTo>
                    <a:cubicBezTo>
                      <a:pt x="6506" y="2557"/>
                      <a:pt x="5821" y="1918"/>
                      <a:pt x="5068" y="1393"/>
                    </a:cubicBezTo>
                    <a:cubicBezTo>
                      <a:pt x="4292" y="868"/>
                      <a:pt x="3447" y="457"/>
                      <a:pt x="2557" y="274"/>
                    </a:cubicBezTo>
                    <a:cubicBezTo>
                      <a:pt x="2101" y="160"/>
                      <a:pt x="1644" y="137"/>
                      <a:pt x="1188" y="206"/>
                    </a:cubicBezTo>
                    <a:cubicBezTo>
                      <a:pt x="731" y="252"/>
                      <a:pt x="297" y="457"/>
                      <a:pt x="1" y="8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4">
                <a:extLst>
                  <a:ext uri="{FF2B5EF4-FFF2-40B4-BE49-F238E27FC236}">
                    <a16:creationId xmlns:a16="http://schemas.microsoft.com/office/drawing/2014/main" id="{D2E87977-E2F8-8073-64A1-6F7A9476731F}"/>
                  </a:ext>
                </a:extLst>
              </p:cNvPr>
              <p:cNvSpPr/>
              <p:nvPr/>
            </p:nvSpPr>
            <p:spPr>
              <a:xfrm>
                <a:off x="4534423" y="655710"/>
                <a:ext cx="336746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7556" extrusionOk="0">
                    <a:moveTo>
                      <a:pt x="8537" y="1"/>
                    </a:moveTo>
                    <a:cubicBezTo>
                      <a:pt x="8902" y="457"/>
                      <a:pt x="9085" y="1074"/>
                      <a:pt x="9107" y="1667"/>
                    </a:cubicBezTo>
                    <a:cubicBezTo>
                      <a:pt x="9107" y="2260"/>
                      <a:pt x="8948" y="2854"/>
                      <a:pt x="8719" y="3402"/>
                    </a:cubicBezTo>
                    <a:cubicBezTo>
                      <a:pt x="8240" y="4497"/>
                      <a:pt x="7418" y="5410"/>
                      <a:pt x="6482" y="6141"/>
                    </a:cubicBezTo>
                    <a:cubicBezTo>
                      <a:pt x="5501" y="6826"/>
                      <a:pt x="4383" y="7351"/>
                      <a:pt x="3196" y="7487"/>
                    </a:cubicBezTo>
                    <a:cubicBezTo>
                      <a:pt x="2602" y="7556"/>
                      <a:pt x="2009" y="7510"/>
                      <a:pt x="1438" y="7328"/>
                    </a:cubicBezTo>
                    <a:cubicBezTo>
                      <a:pt x="867" y="7145"/>
                      <a:pt x="342" y="6803"/>
                      <a:pt x="0" y="6323"/>
                    </a:cubicBezTo>
                    <a:cubicBezTo>
                      <a:pt x="388" y="6757"/>
                      <a:pt x="913" y="7054"/>
                      <a:pt x="1461" y="7191"/>
                    </a:cubicBezTo>
                    <a:cubicBezTo>
                      <a:pt x="2032" y="7351"/>
                      <a:pt x="2602" y="7351"/>
                      <a:pt x="3173" y="7259"/>
                    </a:cubicBezTo>
                    <a:cubicBezTo>
                      <a:pt x="4314" y="7077"/>
                      <a:pt x="5364" y="6574"/>
                      <a:pt x="6300" y="5890"/>
                    </a:cubicBezTo>
                    <a:cubicBezTo>
                      <a:pt x="7213" y="5205"/>
                      <a:pt x="8012" y="4338"/>
                      <a:pt x="8514" y="3310"/>
                    </a:cubicBezTo>
                    <a:cubicBezTo>
                      <a:pt x="8765" y="2785"/>
                      <a:pt x="8925" y="2238"/>
                      <a:pt x="8948" y="1667"/>
                    </a:cubicBezTo>
                    <a:cubicBezTo>
                      <a:pt x="8993" y="1096"/>
                      <a:pt x="8856" y="503"/>
                      <a:pt x="85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4">
                <a:extLst>
                  <a:ext uri="{FF2B5EF4-FFF2-40B4-BE49-F238E27FC236}">
                    <a16:creationId xmlns:a16="http://schemas.microsoft.com/office/drawing/2014/main" id="{A79AFF40-EC74-677E-F891-FC96BD4DEBFC}"/>
                  </a:ext>
                </a:extLst>
              </p:cNvPr>
              <p:cNvSpPr/>
              <p:nvPr/>
            </p:nvSpPr>
            <p:spPr>
              <a:xfrm>
                <a:off x="4514163" y="610163"/>
                <a:ext cx="335895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7556" extrusionOk="0">
                    <a:moveTo>
                      <a:pt x="548" y="7555"/>
                    </a:moveTo>
                    <a:cubicBezTo>
                      <a:pt x="183" y="7099"/>
                      <a:pt x="0" y="6483"/>
                      <a:pt x="0" y="5889"/>
                    </a:cubicBezTo>
                    <a:cubicBezTo>
                      <a:pt x="0" y="5296"/>
                      <a:pt x="137" y="4702"/>
                      <a:pt x="388" y="4154"/>
                    </a:cubicBezTo>
                    <a:cubicBezTo>
                      <a:pt x="868" y="3059"/>
                      <a:pt x="1689" y="2146"/>
                      <a:pt x="2625" y="1415"/>
                    </a:cubicBezTo>
                    <a:cubicBezTo>
                      <a:pt x="3584" y="731"/>
                      <a:pt x="4702" y="206"/>
                      <a:pt x="5889" y="69"/>
                    </a:cubicBezTo>
                    <a:cubicBezTo>
                      <a:pt x="6483" y="0"/>
                      <a:pt x="7099" y="46"/>
                      <a:pt x="7670" y="228"/>
                    </a:cubicBezTo>
                    <a:cubicBezTo>
                      <a:pt x="8240" y="411"/>
                      <a:pt x="8765" y="753"/>
                      <a:pt x="9085" y="1233"/>
                    </a:cubicBezTo>
                    <a:cubicBezTo>
                      <a:pt x="8697" y="799"/>
                      <a:pt x="8195" y="502"/>
                      <a:pt x="7624" y="365"/>
                    </a:cubicBezTo>
                    <a:cubicBezTo>
                      <a:pt x="7076" y="206"/>
                      <a:pt x="6483" y="206"/>
                      <a:pt x="5935" y="297"/>
                    </a:cubicBezTo>
                    <a:cubicBezTo>
                      <a:pt x="4794" y="480"/>
                      <a:pt x="3721" y="982"/>
                      <a:pt x="2808" y="1666"/>
                    </a:cubicBezTo>
                    <a:cubicBezTo>
                      <a:pt x="1872" y="2351"/>
                      <a:pt x="1096" y="3219"/>
                      <a:pt x="594" y="4246"/>
                    </a:cubicBezTo>
                    <a:cubicBezTo>
                      <a:pt x="343" y="4771"/>
                      <a:pt x="160" y="5318"/>
                      <a:pt x="137" y="5889"/>
                    </a:cubicBezTo>
                    <a:cubicBezTo>
                      <a:pt x="114" y="6460"/>
                      <a:pt x="251" y="7053"/>
                      <a:pt x="548" y="75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4">
                <a:extLst>
                  <a:ext uri="{FF2B5EF4-FFF2-40B4-BE49-F238E27FC236}">
                    <a16:creationId xmlns:a16="http://schemas.microsoft.com/office/drawing/2014/main" id="{9EE5DA5F-B326-2154-AA20-4C6EA8B5DA95}"/>
                  </a:ext>
                </a:extLst>
              </p:cNvPr>
              <p:cNvSpPr/>
              <p:nvPr/>
            </p:nvSpPr>
            <p:spPr>
              <a:xfrm>
                <a:off x="4099832" y="124926"/>
                <a:ext cx="349390" cy="260786"/>
              </a:xfrm>
              <a:custGeom>
                <a:avLst/>
                <a:gdLst/>
                <a:ahLst/>
                <a:cxnLst/>
                <a:rect l="l" t="t" r="r" b="b"/>
                <a:pathLst>
                  <a:path w="9450" h="7054" extrusionOk="0">
                    <a:moveTo>
                      <a:pt x="479" y="7054"/>
                    </a:moveTo>
                    <a:cubicBezTo>
                      <a:pt x="137" y="6574"/>
                      <a:pt x="0" y="5958"/>
                      <a:pt x="46" y="5365"/>
                    </a:cubicBezTo>
                    <a:cubicBezTo>
                      <a:pt x="69" y="4771"/>
                      <a:pt x="274" y="4178"/>
                      <a:pt x="548" y="3653"/>
                    </a:cubicBezTo>
                    <a:cubicBezTo>
                      <a:pt x="1119" y="2603"/>
                      <a:pt x="2009" y="1758"/>
                      <a:pt x="3013" y="1119"/>
                    </a:cubicBezTo>
                    <a:cubicBezTo>
                      <a:pt x="4017" y="503"/>
                      <a:pt x="5181" y="69"/>
                      <a:pt x="6368" y="24"/>
                    </a:cubicBezTo>
                    <a:cubicBezTo>
                      <a:pt x="6962" y="1"/>
                      <a:pt x="7578" y="69"/>
                      <a:pt x="8126" y="297"/>
                    </a:cubicBezTo>
                    <a:cubicBezTo>
                      <a:pt x="8674" y="526"/>
                      <a:pt x="9176" y="914"/>
                      <a:pt x="9450" y="1416"/>
                    </a:cubicBezTo>
                    <a:cubicBezTo>
                      <a:pt x="9107" y="959"/>
                      <a:pt x="8628" y="617"/>
                      <a:pt x="8080" y="434"/>
                    </a:cubicBezTo>
                    <a:cubicBezTo>
                      <a:pt x="7532" y="252"/>
                      <a:pt x="6962" y="206"/>
                      <a:pt x="6391" y="252"/>
                    </a:cubicBezTo>
                    <a:cubicBezTo>
                      <a:pt x="5227" y="343"/>
                      <a:pt x="4131" y="754"/>
                      <a:pt x="3173" y="1370"/>
                    </a:cubicBezTo>
                    <a:cubicBezTo>
                      <a:pt x="2191" y="1964"/>
                      <a:pt x="1324" y="2785"/>
                      <a:pt x="753" y="3767"/>
                    </a:cubicBezTo>
                    <a:cubicBezTo>
                      <a:pt x="457" y="4269"/>
                      <a:pt x="251" y="4817"/>
                      <a:pt x="183" y="5387"/>
                    </a:cubicBezTo>
                    <a:cubicBezTo>
                      <a:pt x="91" y="5935"/>
                      <a:pt x="183" y="6529"/>
                      <a:pt x="479" y="70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4">
                <a:extLst>
                  <a:ext uri="{FF2B5EF4-FFF2-40B4-BE49-F238E27FC236}">
                    <a16:creationId xmlns:a16="http://schemas.microsoft.com/office/drawing/2014/main" id="{C98E19FF-1D0E-36C0-845C-634B2E143022}"/>
                  </a:ext>
                </a:extLst>
              </p:cNvPr>
              <p:cNvSpPr/>
              <p:nvPr/>
            </p:nvSpPr>
            <p:spPr>
              <a:xfrm>
                <a:off x="4117541" y="177239"/>
                <a:ext cx="349427" cy="261637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7077" extrusionOk="0">
                    <a:moveTo>
                      <a:pt x="8971" y="1"/>
                    </a:moveTo>
                    <a:cubicBezTo>
                      <a:pt x="9313" y="503"/>
                      <a:pt x="9450" y="1119"/>
                      <a:pt x="9404" y="1713"/>
                    </a:cubicBezTo>
                    <a:cubicBezTo>
                      <a:pt x="9382" y="2306"/>
                      <a:pt x="9176" y="2877"/>
                      <a:pt x="8902" y="3402"/>
                    </a:cubicBezTo>
                    <a:cubicBezTo>
                      <a:pt x="8332" y="4475"/>
                      <a:pt x="7441" y="5319"/>
                      <a:pt x="6437" y="5958"/>
                    </a:cubicBezTo>
                    <a:cubicBezTo>
                      <a:pt x="5433" y="6575"/>
                      <a:pt x="4269" y="7008"/>
                      <a:pt x="3082" y="7054"/>
                    </a:cubicBezTo>
                    <a:cubicBezTo>
                      <a:pt x="2488" y="7077"/>
                      <a:pt x="1872" y="6985"/>
                      <a:pt x="1324" y="6780"/>
                    </a:cubicBezTo>
                    <a:cubicBezTo>
                      <a:pt x="776" y="6529"/>
                      <a:pt x="274" y="6164"/>
                      <a:pt x="0" y="5639"/>
                    </a:cubicBezTo>
                    <a:cubicBezTo>
                      <a:pt x="343" y="6118"/>
                      <a:pt x="822" y="6460"/>
                      <a:pt x="1370" y="6620"/>
                    </a:cubicBezTo>
                    <a:cubicBezTo>
                      <a:pt x="1918" y="6826"/>
                      <a:pt x="2488" y="6871"/>
                      <a:pt x="3059" y="6826"/>
                    </a:cubicBezTo>
                    <a:cubicBezTo>
                      <a:pt x="4223" y="6734"/>
                      <a:pt x="5319" y="6301"/>
                      <a:pt x="6277" y="5707"/>
                    </a:cubicBezTo>
                    <a:cubicBezTo>
                      <a:pt x="7259" y="5091"/>
                      <a:pt x="8103" y="4292"/>
                      <a:pt x="8697" y="3288"/>
                    </a:cubicBezTo>
                    <a:cubicBezTo>
                      <a:pt x="8994" y="2808"/>
                      <a:pt x="9199" y="2261"/>
                      <a:pt x="9267" y="1690"/>
                    </a:cubicBezTo>
                    <a:cubicBezTo>
                      <a:pt x="9359" y="1119"/>
                      <a:pt x="9267" y="526"/>
                      <a:pt x="89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4">
                <a:extLst>
                  <a:ext uri="{FF2B5EF4-FFF2-40B4-BE49-F238E27FC236}">
                    <a16:creationId xmlns:a16="http://schemas.microsoft.com/office/drawing/2014/main" id="{C10E1100-0279-3BC9-100C-32A35B654CF7}"/>
                  </a:ext>
                </a:extLst>
              </p:cNvPr>
              <p:cNvSpPr/>
              <p:nvPr/>
            </p:nvSpPr>
            <p:spPr>
              <a:xfrm>
                <a:off x="4186750" y="259092"/>
                <a:ext cx="337596" cy="241377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6529" extrusionOk="0">
                    <a:moveTo>
                      <a:pt x="7692" y="435"/>
                    </a:moveTo>
                    <a:cubicBezTo>
                      <a:pt x="6414" y="3014"/>
                      <a:pt x="3743" y="4840"/>
                      <a:pt x="867" y="5091"/>
                    </a:cubicBezTo>
                    <a:cubicBezTo>
                      <a:pt x="708" y="5114"/>
                      <a:pt x="525" y="5114"/>
                      <a:pt x="388" y="5228"/>
                    </a:cubicBezTo>
                    <a:cubicBezTo>
                      <a:pt x="0" y="5456"/>
                      <a:pt x="183" y="6118"/>
                      <a:pt x="594" y="6323"/>
                    </a:cubicBezTo>
                    <a:cubicBezTo>
                      <a:pt x="982" y="6529"/>
                      <a:pt x="1484" y="6438"/>
                      <a:pt x="1917" y="6346"/>
                    </a:cubicBezTo>
                    <a:cubicBezTo>
                      <a:pt x="3378" y="6004"/>
                      <a:pt x="4862" y="5662"/>
                      <a:pt x="6094" y="4794"/>
                    </a:cubicBezTo>
                    <a:cubicBezTo>
                      <a:pt x="7350" y="3904"/>
                      <a:pt x="8217" y="2557"/>
                      <a:pt x="8970" y="1211"/>
                    </a:cubicBezTo>
                    <a:cubicBezTo>
                      <a:pt x="9039" y="1051"/>
                      <a:pt x="9130" y="868"/>
                      <a:pt x="9062" y="731"/>
                    </a:cubicBezTo>
                    <a:cubicBezTo>
                      <a:pt x="9016" y="617"/>
                      <a:pt x="8902" y="549"/>
                      <a:pt x="8788" y="503"/>
                    </a:cubicBezTo>
                    <a:cubicBezTo>
                      <a:pt x="8491" y="343"/>
                      <a:pt x="8194" y="161"/>
                      <a:pt x="7898" y="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4">
                <a:extLst>
                  <a:ext uri="{FF2B5EF4-FFF2-40B4-BE49-F238E27FC236}">
                    <a16:creationId xmlns:a16="http://schemas.microsoft.com/office/drawing/2014/main" id="{3F5A1BF8-FC62-A8E9-4A94-9012D40DED9E}"/>
                  </a:ext>
                </a:extLst>
              </p:cNvPr>
              <p:cNvSpPr/>
              <p:nvPr/>
            </p:nvSpPr>
            <p:spPr>
              <a:xfrm>
                <a:off x="4116691" y="757823"/>
                <a:ext cx="308905" cy="268402"/>
              </a:xfrm>
              <a:custGeom>
                <a:avLst/>
                <a:gdLst/>
                <a:ahLst/>
                <a:cxnLst/>
                <a:rect l="l" t="t" r="r" b="b"/>
                <a:pathLst>
                  <a:path w="8355" h="7260" extrusionOk="0">
                    <a:moveTo>
                      <a:pt x="457" y="1507"/>
                    </a:moveTo>
                    <a:cubicBezTo>
                      <a:pt x="3310" y="1918"/>
                      <a:pt x="5867" y="3904"/>
                      <a:pt x="7008" y="6551"/>
                    </a:cubicBezTo>
                    <a:cubicBezTo>
                      <a:pt x="7076" y="6688"/>
                      <a:pt x="7145" y="6871"/>
                      <a:pt x="7282" y="6962"/>
                    </a:cubicBezTo>
                    <a:cubicBezTo>
                      <a:pt x="7647" y="7259"/>
                      <a:pt x="8195" y="6894"/>
                      <a:pt x="8286" y="6437"/>
                    </a:cubicBezTo>
                    <a:cubicBezTo>
                      <a:pt x="8355" y="5981"/>
                      <a:pt x="8104" y="5547"/>
                      <a:pt x="7875" y="5159"/>
                    </a:cubicBezTo>
                    <a:cubicBezTo>
                      <a:pt x="7099" y="3881"/>
                      <a:pt x="6300" y="2580"/>
                      <a:pt x="5113" y="1667"/>
                    </a:cubicBezTo>
                    <a:cubicBezTo>
                      <a:pt x="3858" y="754"/>
                      <a:pt x="2306" y="366"/>
                      <a:pt x="799" y="69"/>
                    </a:cubicBezTo>
                    <a:cubicBezTo>
                      <a:pt x="640" y="23"/>
                      <a:pt x="434" y="1"/>
                      <a:pt x="320" y="115"/>
                    </a:cubicBezTo>
                    <a:cubicBezTo>
                      <a:pt x="229" y="206"/>
                      <a:pt x="206" y="320"/>
                      <a:pt x="183" y="434"/>
                    </a:cubicBezTo>
                    <a:cubicBezTo>
                      <a:pt x="115" y="777"/>
                      <a:pt x="46" y="1119"/>
                      <a:pt x="1" y="146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4">
                <a:extLst>
                  <a:ext uri="{FF2B5EF4-FFF2-40B4-BE49-F238E27FC236}">
                    <a16:creationId xmlns:a16="http://schemas.microsoft.com/office/drawing/2014/main" id="{7090059E-DA0B-E526-FAD8-257E7F0E6166}"/>
                  </a:ext>
                </a:extLst>
              </p:cNvPr>
              <p:cNvSpPr/>
              <p:nvPr/>
            </p:nvSpPr>
            <p:spPr>
              <a:xfrm>
                <a:off x="4552982" y="92022"/>
                <a:ext cx="292009" cy="291176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7876" extrusionOk="0">
                    <a:moveTo>
                      <a:pt x="7418" y="6392"/>
                    </a:moveTo>
                    <a:cubicBezTo>
                      <a:pt x="4634" y="5707"/>
                      <a:pt x="2260" y="3493"/>
                      <a:pt x="1370" y="754"/>
                    </a:cubicBezTo>
                    <a:cubicBezTo>
                      <a:pt x="1324" y="594"/>
                      <a:pt x="1278" y="434"/>
                      <a:pt x="1142" y="320"/>
                    </a:cubicBezTo>
                    <a:cubicBezTo>
                      <a:pt x="822" y="0"/>
                      <a:pt x="229" y="320"/>
                      <a:pt x="114" y="754"/>
                    </a:cubicBezTo>
                    <a:cubicBezTo>
                      <a:pt x="0" y="1187"/>
                      <a:pt x="206" y="1644"/>
                      <a:pt x="388" y="2055"/>
                    </a:cubicBezTo>
                    <a:cubicBezTo>
                      <a:pt x="1050" y="3401"/>
                      <a:pt x="1712" y="4794"/>
                      <a:pt x="2808" y="5775"/>
                    </a:cubicBezTo>
                    <a:cubicBezTo>
                      <a:pt x="3972" y="6825"/>
                      <a:pt x="5478" y="7350"/>
                      <a:pt x="6962" y="7784"/>
                    </a:cubicBezTo>
                    <a:cubicBezTo>
                      <a:pt x="7122" y="7852"/>
                      <a:pt x="7327" y="7875"/>
                      <a:pt x="7441" y="7784"/>
                    </a:cubicBezTo>
                    <a:cubicBezTo>
                      <a:pt x="7533" y="7715"/>
                      <a:pt x="7578" y="7601"/>
                      <a:pt x="7601" y="7487"/>
                    </a:cubicBezTo>
                    <a:cubicBezTo>
                      <a:pt x="7692" y="7145"/>
                      <a:pt x="7807" y="6825"/>
                      <a:pt x="7898" y="648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4">
                <a:extLst>
                  <a:ext uri="{FF2B5EF4-FFF2-40B4-BE49-F238E27FC236}">
                    <a16:creationId xmlns:a16="http://schemas.microsoft.com/office/drawing/2014/main" id="{F532664B-613F-7DFA-4B60-F3F63C0FCB03}"/>
                  </a:ext>
                </a:extLst>
              </p:cNvPr>
              <p:cNvSpPr/>
              <p:nvPr/>
            </p:nvSpPr>
            <p:spPr>
              <a:xfrm>
                <a:off x="3967329" y="366269"/>
                <a:ext cx="122416" cy="382307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10341" extrusionOk="0">
                    <a:moveTo>
                      <a:pt x="799" y="914"/>
                    </a:moveTo>
                    <a:cubicBezTo>
                      <a:pt x="2032" y="3516"/>
                      <a:pt x="1804" y="6757"/>
                      <a:pt x="252" y="9154"/>
                    </a:cubicBezTo>
                    <a:cubicBezTo>
                      <a:pt x="137" y="9313"/>
                      <a:pt x="46" y="9450"/>
                      <a:pt x="23" y="9633"/>
                    </a:cubicBezTo>
                    <a:cubicBezTo>
                      <a:pt x="1" y="10067"/>
                      <a:pt x="617" y="10341"/>
                      <a:pt x="1028" y="10158"/>
                    </a:cubicBezTo>
                    <a:cubicBezTo>
                      <a:pt x="1438" y="9953"/>
                      <a:pt x="1667" y="9519"/>
                      <a:pt x="1872" y="9108"/>
                    </a:cubicBezTo>
                    <a:cubicBezTo>
                      <a:pt x="2511" y="7761"/>
                      <a:pt x="3150" y="6369"/>
                      <a:pt x="3242" y="4885"/>
                    </a:cubicBezTo>
                    <a:cubicBezTo>
                      <a:pt x="3310" y="3333"/>
                      <a:pt x="2785" y="1827"/>
                      <a:pt x="2192" y="389"/>
                    </a:cubicBezTo>
                    <a:cubicBezTo>
                      <a:pt x="2123" y="252"/>
                      <a:pt x="2032" y="69"/>
                      <a:pt x="1872" y="24"/>
                    </a:cubicBezTo>
                    <a:cubicBezTo>
                      <a:pt x="1758" y="1"/>
                      <a:pt x="1644" y="46"/>
                      <a:pt x="1530" y="92"/>
                    </a:cubicBezTo>
                    <a:cubicBezTo>
                      <a:pt x="1210" y="229"/>
                      <a:pt x="891" y="366"/>
                      <a:pt x="571" y="50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4">
                <a:extLst>
                  <a:ext uri="{FF2B5EF4-FFF2-40B4-BE49-F238E27FC236}">
                    <a16:creationId xmlns:a16="http://schemas.microsoft.com/office/drawing/2014/main" id="{5EF77B01-1AE9-BEE5-6CA0-FE9907AC25F3}"/>
                  </a:ext>
                </a:extLst>
              </p:cNvPr>
              <p:cNvSpPr/>
              <p:nvPr/>
            </p:nvSpPr>
            <p:spPr>
              <a:xfrm>
                <a:off x="4456784" y="532525"/>
                <a:ext cx="336746" cy="243891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6597" extrusionOk="0">
                    <a:moveTo>
                      <a:pt x="1438" y="6163"/>
                    </a:moveTo>
                    <a:cubicBezTo>
                      <a:pt x="2716" y="3584"/>
                      <a:pt x="5364" y="1735"/>
                      <a:pt x="8240" y="1438"/>
                    </a:cubicBezTo>
                    <a:cubicBezTo>
                      <a:pt x="8400" y="1438"/>
                      <a:pt x="8582" y="1415"/>
                      <a:pt x="8719" y="1324"/>
                    </a:cubicBezTo>
                    <a:cubicBezTo>
                      <a:pt x="9107" y="1073"/>
                      <a:pt x="8925" y="411"/>
                      <a:pt x="8514" y="206"/>
                    </a:cubicBezTo>
                    <a:cubicBezTo>
                      <a:pt x="8103" y="0"/>
                      <a:pt x="7624" y="114"/>
                      <a:pt x="7167" y="206"/>
                    </a:cubicBezTo>
                    <a:cubicBezTo>
                      <a:pt x="5729" y="548"/>
                      <a:pt x="4223" y="913"/>
                      <a:pt x="3013" y="1781"/>
                    </a:cubicBezTo>
                    <a:cubicBezTo>
                      <a:pt x="1758" y="2694"/>
                      <a:pt x="913" y="4040"/>
                      <a:pt x="183" y="5410"/>
                    </a:cubicBezTo>
                    <a:cubicBezTo>
                      <a:pt x="91" y="5547"/>
                      <a:pt x="0" y="5729"/>
                      <a:pt x="91" y="5889"/>
                    </a:cubicBezTo>
                    <a:cubicBezTo>
                      <a:pt x="137" y="5981"/>
                      <a:pt x="251" y="6049"/>
                      <a:pt x="343" y="6117"/>
                    </a:cubicBezTo>
                    <a:cubicBezTo>
                      <a:pt x="639" y="6277"/>
                      <a:pt x="959" y="6437"/>
                      <a:pt x="1256" y="6597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4">
                <a:extLst>
                  <a:ext uri="{FF2B5EF4-FFF2-40B4-BE49-F238E27FC236}">
                    <a16:creationId xmlns:a16="http://schemas.microsoft.com/office/drawing/2014/main" id="{392B8C4B-454D-B4DB-3AD3-7A6C6469AB5D}"/>
                  </a:ext>
                </a:extLst>
              </p:cNvPr>
              <p:cNvSpPr/>
              <p:nvPr/>
            </p:nvSpPr>
            <p:spPr>
              <a:xfrm>
                <a:off x="4599381" y="46512"/>
                <a:ext cx="310606" cy="255241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6904" extrusionOk="0">
                    <a:moveTo>
                      <a:pt x="4651" y="1"/>
                    </a:moveTo>
                    <a:cubicBezTo>
                      <a:pt x="2912" y="1"/>
                      <a:pt x="948" y="845"/>
                      <a:pt x="571" y="1300"/>
                    </a:cubicBezTo>
                    <a:cubicBezTo>
                      <a:pt x="1" y="1939"/>
                      <a:pt x="914" y="3651"/>
                      <a:pt x="2626" y="5135"/>
                    </a:cubicBezTo>
                    <a:cubicBezTo>
                      <a:pt x="3885" y="6241"/>
                      <a:pt x="5221" y="6903"/>
                      <a:pt x="6056" y="6903"/>
                    </a:cubicBezTo>
                    <a:cubicBezTo>
                      <a:pt x="6340" y="6903"/>
                      <a:pt x="6566" y="6826"/>
                      <a:pt x="6711" y="6664"/>
                    </a:cubicBezTo>
                    <a:cubicBezTo>
                      <a:pt x="7282" y="6025"/>
                      <a:pt x="8400" y="2122"/>
                      <a:pt x="6711" y="638"/>
                    </a:cubicBezTo>
                    <a:cubicBezTo>
                      <a:pt x="6184" y="175"/>
                      <a:pt x="5441" y="1"/>
                      <a:pt x="465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4">
                <a:extLst>
                  <a:ext uri="{FF2B5EF4-FFF2-40B4-BE49-F238E27FC236}">
                    <a16:creationId xmlns:a16="http://schemas.microsoft.com/office/drawing/2014/main" id="{A9A46DF1-9DE1-FB12-DFEF-4FBA53F84DBD}"/>
                  </a:ext>
                </a:extLst>
              </p:cNvPr>
              <p:cNvSpPr/>
              <p:nvPr/>
            </p:nvSpPr>
            <p:spPr>
              <a:xfrm>
                <a:off x="3766504" y="395808"/>
                <a:ext cx="236328" cy="266702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7214" extrusionOk="0">
                    <a:moveTo>
                      <a:pt x="4565" y="1"/>
                    </a:moveTo>
                    <a:cubicBezTo>
                      <a:pt x="3561" y="1"/>
                      <a:pt x="0" y="1598"/>
                      <a:pt x="0" y="3607"/>
                    </a:cubicBezTo>
                    <a:cubicBezTo>
                      <a:pt x="0" y="6300"/>
                      <a:pt x="3606" y="7213"/>
                      <a:pt x="4611" y="7213"/>
                    </a:cubicBezTo>
                    <a:cubicBezTo>
                      <a:pt x="5592" y="7213"/>
                      <a:pt x="6391" y="5593"/>
                      <a:pt x="6391" y="3607"/>
                    </a:cubicBezTo>
                    <a:cubicBezTo>
                      <a:pt x="6368" y="1598"/>
                      <a:pt x="5547" y="1"/>
                      <a:pt x="45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4">
                <a:extLst>
                  <a:ext uri="{FF2B5EF4-FFF2-40B4-BE49-F238E27FC236}">
                    <a16:creationId xmlns:a16="http://schemas.microsoft.com/office/drawing/2014/main" id="{9CA01FBE-8B92-8BF9-7074-5178E74A267B}"/>
                  </a:ext>
                </a:extLst>
              </p:cNvPr>
              <p:cNvSpPr/>
              <p:nvPr/>
            </p:nvSpPr>
            <p:spPr>
              <a:xfrm>
                <a:off x="4491389" y="615228"/>
                <a:ext cx="420303" cy="362565"/>
              </a:xfrm>
              <a:custGeom>
                <a:avLst/>
                <a:gdLst/>
                <a:ahLst/>
                <a:cxnLst/>
                <a:rect l="l" t="t" r="r" b="b"/>
                <a:pathLst>
                  <a:path w="11368" h="9807" extrusionOk="0">
                    <a:moveTo>
                      <a:pt x="7196" y="0"/>
                    </a:moveTo>
                    <a:cubicBezTo>
                      <a:pt x="5988" y="0"/>
                      <a:pt x="4588" y="476"/>
                      <a:pt x="3333" y="1415"/>
                    </a:cubicBezTo>
                    <a:cubicBezTo>
                      <a:pt x="982" y="3150"/>
                      <a:pt x="0" y="5843"/>
                      <a:pt x="1164" y="7418"/>
                    </a:cubicBezTo>
                    <a:cubicBezTo>
                      <a:pt x="1995" y="8543"/>
                      <a:pt x="4443" y="9807"/>
                      <a:pt x="6631" y="9807"/>
                    </a:cubicBezTo>
                    <a:cubicBezTo>
                      <a:pt x="7508" y="9807"/>
                      <a:pt x="8343" y="9604"/>
                      <a:pt x="9016" y="9107"/>
                    </a:cubicBezTo>
                    <a:cubicBezTo>
                      <a:pt x="11367" y="7350"/>
                      <a:pt x="10865" y="2671"/>
                      <a:pt x="9701" y="1096"/>
                    </a:cubicBezTo>
                    <a:cubicBezTo>
                      <a:pt x="9159" y="362"/>
                      <a:pt x="8250" y="0"/>
                      <a:pt x="71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4">
                <a:extLst>
                  <a:ext uri="{FF2B5EF4-FFF2-40B4-BE49-F238E27FC236}">
                    <a16:creationId xmlns:a16="http://schemas.microsoft.com/office/drawing/2014/main" id="{B7030826-1EE8-B17F-D355-DB73843CBA29}"/>
                  </a:ext>
                </a:extLst>
              </p:cNvPr>
              <p:cNvSpPr/>
              <p:nvPr/>
            </p:nvSpPr>
            <p:spPr>
              <a:xfrm>
                <a:off x="4073657" y="73278"/>
                <a:ext cx="414388" cy="360827"/>
              </a:xfrm>
              <a:custGeom>
                <a:avLst/>
                <a:gdLst/>
                <a:ahLst/>
                <a:cxnLst/>
                <a:rect l="l" t="t" r="r" b="b"/>
                <a:pathLst>
                  <a:path w="11208" h="9760" extrusionOk="0">
                    <a:moveTo>
                      <a:pt x="4486" y="0"/>
                    </a:moveTo>
                    <a:cubicBezTo>
                      <a:pt x="3760" y="0"/>
                      <a:pt x="3064" y="157"/>
                      <a:pt x="2466" y="530"/>
                    </a:cubicBezTo>
                    <a:cubicBezTo>
                      <a:pt x="0" y="2082"/>
                      <a:pt x="137" y="6784"/>
                      <a:pt x="1187" y="8451"/>
                    </a:cubicBezTo>
                    <a:cubicBezTo>
                      <a:pt x="1723" y="9319"/>
                      <a:pt x="2754" y="9760"/>
                      <a:pt x="3971" y="9760"/>
                    </a:cubicBezTo>
                    <a:cubicBezTo>
                      <a:pt x="5089" y="9760"/>
                      <a:pt x="6364" y="9388"/>
                      <a:pt x="7556" y="8633"/>
                    </a:cubicBezTo>
                    <a:cubicBezTo>
                      <a:pt x="10044" y="7081"/>
                      <a:pt x="11208" y="4479"/>
                      <a:pt x="10158" y="2813"/>
                    </a:cubicBezTo>
                    <a:cubicBezTo>
                      <a:pt x="9378" y="1565"/>
                      <a:pt x="6780" y="0"/>
                      <a:pt x="448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4">
                <a:extLst>
                  <a:ext uri="{FF2B5EF4-FFF2-40B4-BE49-F238E27FC236}">
                    <a16:creationId xmlns:a16="http://schemas.microsoft.com/office/drawing/2014/main" id="{32FEEEE1-450A-60CB-FB0D-1E184A2F28CE}"/>
                  </a:ext>
                </a:extLst>
              </p:cNvPr>
              <p:cNvSpPr/>
              <p:nvPr/>
            </p:nvSpPr>
            <p:spPr>
              <a:xfrm>
                <a:off x="4023007" y="834388"/>
                <a:ext cx="352792" cy="32474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8784" extrusionOk="0">
                    <a:moveTo>
                      <a:pt x="3073" y="1"/>
                    </a:moveTo>
                    <a:cubicBezTo>
                      <a:pt x="2307" y="1"/>
                      <a:pt x="1684" y="243"/>
                      <a:pt x="1348" y="737"/>
                    </a:cubicBezTo>
                    <a:cubicBezTo>
                      <a:pt x="572" y="1878"/>
                      <a:pt x="1" y="6991"/>
                      <a:pt x="2055" y="8406"/>
                    </a:cubicBezTo>
                    <a:cubicBezTo>
                      <a:pt x="2446" y="8671"/>
                      <a:pt x="2903" y="8783"/>
                      <a:pt x="3392" y="8783"/>
                    </a:cubicBezTo>
                    <a:cubicBezTo>
                      <a:pt x="5473" y="8783"/>
                      <a:pt x="8137" y="6751"/>
                      <a:pt x="8766" y="5827"/>
                    </a:cubicBezTo>
                    <a:cubicBezTo>
                      <a:pt x="9542" y="4686"/>
                      <a:pt x="8515" y="2609"/>
                      <a:pt x="6483" y="1216"/>
                    </a:cubicBezTo>
                    <a:cubicBezTo>
                      <a:pt x="5319" y="414"/>
                      <a:pt x="4074" y="1"/>
                      <a:pt x="30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9" name="Google Shape;2629;p34">
              <a:extLst>
                <a:ext uri="{FF2B5EF4-FFF2-40B4-BE49-F238E27FC236}">
                  <a16:creationId xmlns:a16="http://schemas.microsoft.com/office/drawing/2014/main" id="{E9C3F859-0FF3-2ED2-E1FC-4F49F30E5661}"/>
                </a:ext>
              </a:extLst>
            </p:cNvPr>
            <p:cNvSpPr/>
            <p:nvPr/>
          </p:nvSpPr>
          <p:spPr>
            <a:xfrm>
              <a:off x="6038650" y="1641835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E9E092BA-5EC5-55DD-BF1E-D7069106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39" y="952320"/>
            <a:ext cx="3019425" cy="1276350"/>
          </a:xfrm>
          <a:prstGeom prst="rect">
            <a:avLst/>
          </a:prstGeom>
        </p:spPr>
      </p:pic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A47FFB63-CBBB-8F93-956C-286C4393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78" y="948905"/>
            <a:ext cx="3599441" cy="4011283"/>
          </a:xfrm>
          <a:prstGeom prst="rect">
            <a:avLst/>
          </a:prstGeom>
        </p:spPr>
      </p:pic>
      <p:sp>
        <p:nvSpPr>
          <p:cNvPr id="7" name="Google Shape;2576;p34">
            <a:extLst>
              <a:ext uri="{FF2B5EF4-FFF2-40B4-BE49-F238E27FC236}">
                <a16:creationId xmlns:a16="http://schemas.microsoft.com/office/drawing/2014/main" id="{CC836742-870D-4F1E-452B-5159E70A8A82}"/>
              </a:ext>
            </a:extLst>
          </p:cNvPr>
          <p:cNvSpPr txBox="1">
            <a:spLocks/>
          </p:cNvSpPr>
          <p:nvPr/>
        </p:nvSpPr>
        <p:spPr>
          <a:xfrm>
            <a:off x="5657976" y="518053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22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r>
              <a:rPr lang="es-ES">
                <a:solidFill>
                  <a:srgbClr val="000000"/>
                </a:solidFill>
              </a:rPr>
              <a:t>FUNCIÓN PRINCIPAL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9B72DF2C-20F4-4C94-1C24-EB9013401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91" y="2993456"/>
            <a:ext cx="4876800" cy="1895475"/>
          </a:xfrm>
          <a:prstGeom prst="rect">
            <a:avLst/>
          </a:prstGeom>
        </p:spPr>
      </p:pic>
      <p:sp>
        <p:nvSpPr>
          <p:cNvPr id="11" name="Google Shape;2576;p34">
            <a:extLst>
              <a:ext uri="{FF2B5EF4-FFF2-40B4-BE49-F238E27FC236}">
                <a16:creationId xmlns:a16="http://schemas.microsoft.com/office/drawing/2014/main" id="{6178EDEC-B373-843B-3E41-514F7F13D6EE}"/>
              </a:ext>
            </a:extLst>
          </p:cNvPr>
          <p:cNvSpPr txBox="1">
            <a:spLocks/>
          </p:cNvSpPr>
          <p:nvPr/>
        </p:nvSpPr>
        <p:spPr>
          <a:xfrm>
            <a:off x="83155" y="2405081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22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r>
              <a:rPr lang="es-ES">
                <a:solidFill>
                  <a:srgbClr val="000000"/>
                </a:solidFill>
              </a:rPr>
              <a:t>AGREGAR IMAGEN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55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>
          <a:extLst>
            <a:ext uri="{FF2B5EF4-FFF2-40B4-BE49-F238E27FC236}">
              <a16:creationId xmlns:a16="http://schemas.microsoft.com/office/drawing/2014/main" id="{888F1758-9994-BAD2-F95B-D2FE628E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4">
            <a:extLst>
              <a:ext uri="{FF2B5EF4-FFF2-40B4-BE49-F238E27FC236}">
                <a16:creationId xmlns:a16="http://schemas.microsoft.com/office/drawing/2014/main" id="{6C0377EF-AABA-CBCB-8354-92488E4E2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903" y="-583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LOGIN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2576" name="Google Shape;2576;p34">
            <a:extLst>
              <a:ext uri="{FF2B5EF4-FFF2-40B4-BE49-F238E27FC236}">
                <a16:creationId xmlns:a16="http://schemas.microsoft.com/office/drawing/2014/main" id="{D1A38E2A-A8B2-3819-9246-67F8438B8D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7982" y="516615"/>
            <a:ext cx="27426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VALIDACION</a:t>
            </a:r>
          </a:p>
        </p:txBody>
      </p:sp>
      <p:sp>
        <p:nvSpPr>
          <p:cNvPr id="2577" name="Google Shape;2577;p34">
            <a:extLst>
              <a:ext uri="{FF2B5EF4-FFF2-40B4-BE49-F238E27FC236}">
                <a16:creationId xmlns:a16="http://schemas.microsoft.com/office/drawing/2014/main" id="{2B68972E-C3A7-69B6-2EB1-BAC11076B0AF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63974" y="2781049"/>
            <a:ext cx="27426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MISSION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592" name="Google Shape;2592;p34">
            <a:extLst>
              <a:ext uri="{FF2B5EF4-FFF2-40B4-BE49-F238E27FC236}">
                <a16:creationId xmlns:a16="http://schemas.microsoft.com/office/drawing/2014/main" id="{5C7C8EE5-1603-E761-267F-7C2FEB1C0458}"/>
              </a:ext>
            </a:extLst>
          </p:cNvPr>
          <p:cNvGrpSpPr/>
          <p:nvPr/>
        </p:nvGrpSpPr>
        <p:grpSpPr>
          <a:xfrm>
            <a:off x="5754456" y="1641835"/>
            <a:ext cx="961652" cy="899986"/>
            <a:chOff x="5754456" y="1641835"/>
            <a:chExt cx="961652" cy="899986"/>
          </a:xfrm>
        </p:grpSpPr>
        <p:grpSp>
          <p:nvGrpSpPr>
            <p:cNvPr id="2593" name="Google Shape;2593;p34">
              <a:extLst>
                <a:ext uri="{FF2B5EF4-FFF2-40B4-BE49-F238E27FC236}">
                  <a16:creationId xmlns:a16="http://schemas.microsoft.com/office/drawing/2014/main" id="{3A3573D2-F80A-DDCB-214E-BBF4BE9F5943}"/>
                </a:ext>
              </a:extLst>
            </p:cNvPr>
            <p:cNvGrpSpPr/>
            <p:nvPr/>
          </p:nvGrpSpPr>
          <p:grpSpPr>
            <a:xfrm>
              <a:off x="5754456" y="1642713"/>
              <a:ext cx="961652" cy="899108"/>
              <a:chOff x="3766504" y="40"/>
              <a:chExt cx="1239721" cy="1159093"/>
            </a:xfrm>
          </p:grpSpPr>
          <p:sp>
            <p:nvSpPr>
              <p:cNvPr id="2594" name="Google Shape;2594;p34">
                <a:extLst>
                  <a:ext uri="{FF2B5EF4-FFF2-40B4-BE49-F238E27FC236}">
                    <a16:creationId xmlns:a16="http://schemas.microsoft.com/office/drawing/2014/main" id="{63972610-4BDF-5361-32E4-12F967A66373}"/>
                  </a:ext>
                </a:extLst>
              </p:cNvPr>
              <p:cNvSpPr/>
              <p:nvPr/>
            </p:nvSpPr>
            <p:spPr>
              <a:xfrm>
                <a:off x="4304021" y="418582"/>
                <a:ext cx="221169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59" extrusionOk="0">
                    <a:moveTo>
                      <a:pt x="5639" y="2352"/>
                    </a:moveTo>
                    <a:cubicBezTo>
                      <a:pt x="5981" y="3813"/>
                      <a:pt x="5068" y="5274"/>
                      <a:pt x="3607" y="5616"/>
                    </a:cubicBezTo>
                    <a:cubicBezTo>
                      <a:pt x="2146" y="5958"/>
                      <a:pt x="686" y="5068"/>
                      <a:pt x="343" y="3607"/>
                    </a:cubicBezTo>
                    <a:cubicBezTo>
                      <a:pt x="1" y="2146"/>
                      <a:pt x="914" y="686"/>
                      <a:pt x="2375" y="343"/>
                    </a:cubicBezTo>
                    <a:cubicBezTo>
                      <a:pt x="3813" y="1"/>
                      <a:pt x="5296" y="891"/>
                      <a:pt x="5639" y="2352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4">
                <a:extLst>
                  <a:ext uri="{FF2B5EF4-FFF2-40B4-BE49-F238E27FC236}">
                    <a16:creationId xmlns:a16="http://schemas.microsoft.com/office/drawing/2014/main" id="{3059E352-EE42-D9DC-2F7D-4BCED99365E2}"/>
                  </a:ext>
                </a:extLst>
              </p:cNvPr>
              <p:cNvSpPr/>
              <p:nvPr/>
            </p:nvSpPr>
            <p:spPr>
              <a:xfrm>
                <a:off x="4245792" y="832946"/>
                <a:ext cx="221169" cy="221118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81" extrusionOk="0">
                    <a:moveTo>
                      <a:pt x="5639" y="2374"/>
                    </a:moveTo>
                    <a:cubicBezTo>
                      <a:pt x="5981" y="3812"/>
                      <a:pt x="5068" y="5296"/>
                      <a:pt x="3630" y="5638"/>
                    </a:cubicBezTo>
                    <a:cubicBezTo>
                      <a:pt x="2169" y="5980"/>
                      <a:pt x="708" y="5067"/>
                      <a:pt x="343" y="3606"/>
                    </a:cubicBezTo>
                    <a:cubicBezTo>
                      <a:pt x="1" y="2168"/>
                      <a:pt x="914" y="685"/>
                      <a:pt x="2375" y="342"/>
                    </a:cubicBezTo>
                    <a:cubicBezTo>
                      <a:pt x="3836" y="0"/>
                      <a:pt x="5296" y="913"/>
                      <a:pt x="5639" y="2374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4">
                <a:extLst>
                  <a:ext uri="{FF2B5EF4-FFF2-40B4-BE49-F238E27FC236}">
                    <a16:creationId xmlns:a16="http://schemas.microsoft.com/office/drawing/2014/main" id="{917D3860-61D9-D627-CABD-A315AF62855F}"/>
                  </a:ext>
                </a:extLst>
              </p:cNvPr>
              <p:cNvSpPr/>
              <p:nvPr/>
            </p:nvSpPr>
            <p:spPr>
              <a:xfrm>
                <a:off x="3846656" y="40"/>
                <a:ext cx="1159569" cy="1158640"/>
              </a:xfrm>
              <a:custGeom>
                <a:avLst/>
                <a:gdLst/>
                <a:ahLst/>
                <a:cxnLst/>
                <a:rect l="l" t="t" r="r" b="b"/>
                <a:pathLst>
                  <a:path w="31363" h="31340" extrusionOk="0">
                    <a:moveTo>
                      <a:pt x="0" y="15659"/>
                    </a:moveTo>
                    <a:cubicBezTo>
                      <a:pt x="0" y="24332"/>
                      <a:pt x="7031" y="31340"/>
                      <a:pt x="15681" y="31340"/>
                    </a:cubicBezTo>
                    <a:lnTo>
                      <a:pt x="15681" y="31340"/>
                    </a:lnTo>
                    <a:cubicBezTo>
                      <a:pt x="24332" y="31340"/>
                      <a:pt x="31362" y="24332"/>
                      <a:pt x="31362" y="15659"/>
                    </a:cubicBezTo>
                    <a:lnTo>
                      <a:pt x="31362" y="15659"/>
                    </a:lnTo>
                    <a:cubicBezTo>
                      <a:pt x="31362" y="7008"/>
                      <a:pt x="24332" y="1"/>
                      <a:pt x="15681" y="1"/>
                    </a:cubicBezTo>
                    <a:lnTo>
                      <a:pt x="15681" y="1"/>
                    </a:lnTo>
                    <a:cubicBezTo>
                      <a:pt x="7031" y="1"/>
                      <a:pt x="0" y="7008"/>
                      <a:pt x="0" y="156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44000">
                    <a:schemeClr val="accent4"/>
                  </a:gs>
                  <a:gs pos="68000">
                    <a:srgbClr val="4A812B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4">
                <a:extLst>
                  <a:ext uri="{FF2B5EF4-FFF2-40B4-BE49-F238E27FC236}">
                    <a16:creationId xmlns:a16="http://schemas.microsoft.com/office/drawing/2014/main" id="{67AD0BF0-C9CB-612E-89DF-37D671D16BC6}"/>
                  </a:ext>
                </a:extLst>
              </p:cNvPr>
              <p:cNvSpPr/>
              <p:nvPr/>
            </p:nvSpPr>
            <p:spPr>
              <a:xfrm>
                <a:off x="3907399" y="311442"/>
                <a:ext cx="405958" cy="50127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3559" extrusionOk="0">
                    <a:moveTo>
                      <a:pt x="9314" y="5432"/>
                    </a:moveTo>
                    <a:cubicBezTo>
                      <a:pt x="9017" y="4337"/>
                      <a:pt x="8994" y="3150"/>
                      <a:pt x="8560" y="2077"/>
                    </a:cubicBezTo>
                    <a:cubicBezTo>
                      <a:pt x="8150" y="1004"/>
                      <a:pt x="7122" y="0"/>
                      <a:pt x="5981" y="160"/>
                    </a:cubicBezTo>
                    <a:cubicBezTo>
                      <a:pt x="5045" y="297"/>
                      <a:pt x="4383" y="1141"/>
                      <a:pt x="3836" y="1917"/>
                    </a:cubicBezTo>
                    <a:cubicBezTo>
                      <a:pt x="2991" y="3081"/>
                      <a:pt x="2169" y="4246"/>
                      <a:pt x="1348" y="5387"/>
                    </a:cubicBezTo>
                    <a:cubicBezTo>
                      <a:pt x="1005" y="5866"/>
                      <a:pt x="663" y="6345"/>
                      <a:pt x="457" y="6870"/>
                    </a:cubicBezTo>
                    <a:cubicBezTo>
                      <a:pt x="1" y="8057"/>
                      <a:pt x="229" y="9358"/>
                      <a:pt x="617" y="10614"/>
                    </a:cubicBezTo>
                    <a:cubicBezTo>
                      <a:pt x="594" y="11504"/>
                      <a:pt x="1097" y="12440"/>
                      <a:pt x="1918" y="12851"/>
                    </a:cubicBezTo>
                    <a:cubicBezTo>
                      <a:pt x="3356" y="13558"/>
                      <a:pt x="5045" y="12691"/>
                      <a:pt x="6620" y="12645"/>
                    </a:cubicBezTo>
                    <a:cubicBezTo>
                      <a:pt x="7602" y="12622"/>
                      <a:pt x="8629" y="12896"/>
                      <a:pt x="9496" y="12463"/>
                    </a:cubicBezTo>
                    <a:cubicBezTo>
                      <a:pt x="10660" y="11915"/>
                      <a:pt x="10980" y="10340"/>
                      <a:pt x="10683" y="9085"/>
                    </a:cubicBezTo>
                    <a:cubicBezTo>
                      <a:pt x="10409" y="7806"/>
                      <a:pt x="9679" y="6688"/>
                      <a:pt x="9314" y="5432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4">
                <a:extLst>
                  <a:ext uri="{FF2B5EF4-FFF2-40B4-BE49-F238E27FC236}">
                    <a16:creationId xmlns:a16="http://schemas.microsoft.com/office/drawing/2014/main" id="{BE962A1F-789E-C1FC-153F-CF2EA32CDE38}"/>
                  </a:ext>
                </a:extLst>
              </p:cNvPr>
              <p:cNvSpPr/>
              <p:nvPr/>
            </p:nvSpPr>
            <p:spPr>
              <a:xfrm>
                <a:off x="4274482" y="322385"/>
                <a:ext cx="133397" cy="159526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4315" extrusionOk="0">
                    <a:moveTo>
                      <a:pt x="3425" y="1964"/>
                    </a:moveTo>
                    <a:cubicBezTo>
                      <a:pt x="3607" y="1233"/>
                      <a:pt x="3196" y="298"/>
                      <a:pt x="2443" y="161"/>
                    </a:cubicBezTo>
                    <a:cubicBezTo>
                      <a:pt x="1667" y="1"/>
                      <a:pt x="982" y="686"/>
                      <a:pt x="572" y="1370"/>
                    </a:cubicBezTo>
                    <a:lnTo>
                      <a:pt x="914" y="914"/>
                    </a:lnTo>
                    <a:cubicBezTo>
                      <a:pt x="572" y="1347"/>
                      <a:pt x="320" y="1827"/>
                      <a:pt x="161" y="2352"/>
                    </a:cubicBezTo>
                    <a:cubicBezTo>
                      <a:pt x="69" y="2717"/>
                      <a:pt x="1" y="3082"/>
                      <a:pt x="115" y="3447"/>
                    </a:cubicBezTo>
                    <a:cubicBezTo>
                      <a:pt x="206" y="3790"/>
                      <a:pt x="457" y="4109"/>
                      <a:pt x="823" y="4201"/>
                    </a:cubicBezTo>
                    <a:cubicBezTo>
                      <a:pt x="1256" y="4315"/>
                      <a:pt x="1713" y="4064"/>
                      <a:pt x="2078" y="3790"/>
                    </a:cubicBezTo>
                    <a:cubicBezTo>
                      <a:pt x="2694" y="3310"/>
                      <a:pt x="3265" y="2717"/>
                      <a:pt x="3425" y="196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4">
                <a:extLst>
                  <a:ext uri="{FF2B5EF4-FFF2-40B4-BE49-F238E27FC236}">
                    <a16:creationId xmlns:a16="http://schemas.microsoft.com/office/drawing/2014/main" id="{8E3DAC72-B955-19C9-F777-1E78294C211E}"/>
                  </a:ext>
                </a:extLst>
              </p:cNvPr>
              <p:cNvSpPr/>
              <p:nvPr/>
            </p:nvSpPr>
            <p:spPr>
              <a:xfrm>
                <a:off x="4226383" y="113946"/>
                <a:ext cx="159536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658" extrusionOk="0">
                    <a:moveTo>
                      <a:pt x="320" y="3356"/>
                    </a:moveTo>
                    <a:cubicBezTo>
                      <a:pt x="572" y="3881"/>
                      <a:pt x="960" y="4429"/>
                      <a:pt x="1530" y="4566"/>
                    </a:cubicBezTo>
                    <a:cubicBezTo>
                      <a:pt x="1941" y="4657"/>
                      <a:pt x="2375" y="4498"/>
                      <a:pt x="2717" y="4269"/>
                    </a:cubicBezTo>
                    <a:cubicBezTo>
                      <a:pt x="3470" y="3836"/>
                      <a:pt x="4018" y="3082"/>
                      <a:pt x="4224" y="2238"/>
                    </a:cubicBezTo>
                    <a:cubicBezTo>
                      <a:pt x="4292" y="1941"/>
                      <a:pt x="4315" y="1622"/>
                      <a:pt x="4201" y="1325"/>
                    </a:cubicBezTo>
                    <a:cubicBezTo>
                      <a:pt x="4132" y="1097"/>
                      <a:pt x="3972" y="891"/>
                      <a:pt x="3790" y="731"/>
                    </a:cubicBezTo>
                    <a:cubicBezTo>
                      <a:pt x="3196" y="184"/>
                      <a:pt x="2306" y="1"/>
                      <a:pt x="1553" y="275"/>
                    </a:cubicBezTo>
                    <a:cubicBezTo>
                      <a:pt x="1074" y="457"/>
                      <a:pt x="686" y="845"/>
                      <a:pt x="480" y="1302"/>
                    </a:cubicBezTo>
                    <a:cubicBezTo>
                      <a:pt x="161" y="1667"/>
                      <a:pt x="1" y="2147"/>
                      <a:pt x="69" y="2626"/>
                    </a:cubicBezTo>
                    <a:cubicBezTo>
                      <a:pt x="115" y="2877"/>
                      <a:pt x="206" y="3128"/>
                      <a:pt x="320" y="3356"/>
                    </a:cubicBezTo>
                    <a:close/>
                  </a:path>
                </a:pathLst>
              </a:custGeom>
              <a:solidFill>
                <a:srgbClr val="206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4">
                <a:extLst>
                  <a:ext uri="{FF2B5EF4-FFF2-40B4-BE49-F238E27FC236}">
                    <a16:creationId xmlns:a16="http://schemas.microsoft.com/office/drawing/2014/main" id="{45AE5ECA-C8E3-ABE4-F699-0FA78A7405D4}"/>
                  </a:ext>
                </a:extLst>
              </p:cNvPr>
              <p:cNvSpPr/>
              <p:nvPr/>
            </p:nvSpPr>
            <p:spPr>
              <a:xfrm>
                <a:off x="4458448" y="167109"/>
                <a:ext cx="91174" cy="103849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809" extrusionOk="0">
                    <a:moveTo>
                      <a:pt x="1439" y="2626"/>
                    </a:moveTo>
                    <a:cubicBezTo>
                      <a:pt x="1667" y="2557"/>
                      <a:pt x="1850" y="2398"/>
                      <a:pt x="2009" y="2215"/>
                    </a:cubicBezTo>
                    <a:cubicBezTo>
                      <a:pt x="2283" y="1873"/>
                      <a:pt x="2466" y="1416"/>
                      <a:pt x="2375" y="982"/>
                    </a:cubicBezTo>
                    <a:cubicBezTo>
                      <a:pt x="2306" y="549"/>
                      <a:pt x="1987" y="161"/>
                      <a:pt x="1553" y="69"/>
                    </a:cubicBezTo>
                    <a:cubicBezTo>
                      <a:pt x="1211" y="1"/>
                      <a:pt x="868" y="138"/>
                      <a:pt x="663" y="412"/>
                    </a:cubicBezTo>
                    <a:cubicBezTo>
                      <a:pt x="252" y="731"/>
                      <a:pt x="1" y="1279"/>
                      <a:pt x="115" y="1781"/>
                    </a:cubicBezTo>
                    <a:cubicBezTo>
                      <a:pt x="229" y="2375"/>
                      <a:pt x="868" y="2808"/>
                      <a:pt x="1439" y="2626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4">
                <a:extLst>
                  <a:ext uri="{FF2B5EF4-FFF2-40B4-BE49-F238E27FC236}">
                    <a16:creationId xmlns:a16="http://schemas.microsoft.com/office/drawing/2014/main" id="{B9B6009F-6146-98EC-04B2-49B8CF62E877}"/>
                  </a:ext>
                </a:extLst>
              </p:cNvPr>
              <p:cNvSpPr/>
              <p:nvPr/>
            </p:nvSpPr>
            <p:spPr>
              <a:xfrm>
                <a:off x="4360587" y="704659"/>
                <a:ext cx="40595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0843" extrusionOk="0">
                    <a:moveTo>
                      <a:pt x="8445" y="1849"/>
                    </a:moveTo>
                    <a:cubicBezTo>
                      <a:pt x="7418" y="1051"/>
                      <a:pt x="6346" y="252"/>
                      <a:pt x="5067" y="69"/>
                    </a:cubicBezTo>
                    <a:cubicBezTo>
                      <a:pt x="4565" y="1"/>
                      <a:pt x="3995" y="46"/>
                      <a:pt x="3584" y="343"/>
                    </a:cubicBezTo>
                    <a:cubicBezTo>
                      <a:pt x="3241" y="594"/>
                      <a:pt x="3036" y="982"/>
                      <a:pt x="2876" y="1393"/>
                    </a:cubicBezTo>
                    <a:cubicBezTo>
                      <a:pt x="2511" y="2329"/>
                      <a:pt x="2283" y="3356"/>
                      <a:pt x="1758" y="4246"/>
                    </a:cubicBezTo>
                    <a:cubicBezTo>
                      <a:pt x="1370" y="4908"/>
                      <a:pt x="776" y="5479"/>
                      <a:pt x="457" y="6186"/>
                    </a:cubicBezTo>
                    <a:cubicBezTo>
                      <a:pt x="0" y="7168"/>
                      <a:pt x="114" y="8400"/>
                      <a:pt x="731" y="9313"/>
                    </a:cubicBezTo>
                    <a:cubicBezTo>
                      <a:pt x="1096" y="9838"/>
                      <a:pt x="1644" y="10226"/>
                      <a:pt x="2237" y="10455"/>
                    </a:cubicBezTo>
                    <a:cubicBezTo>
                      <a:pt x="2762" y="10729"/>
                      <a:pt x="3401" y="10843"/>
                      <a:pt x="4017" y="10797"/>
                    </a:cubicBezTo>
                    <a:cubicBezTo>
                      <a:pt x="4839" y="10729"/>
                      <a:pt x="5615" y="10409"/>
                      <a:pt x="6346" y="10089"/>
                    </a:cubicBezTo>
                    <a:cubicBezTo>
                      <a:pt x="7555" y="9564"/>
                      <a:pt x="8742" y="8925"/>
                      <a:pt x="9632" y="7944"/>
                    </a:cubicBezTo>
                    <a:cubicBezTo>
                      <a:pt x="10500" y="6962"/>
                      <a:pt x="10979" y="5547"/>
                      <a:pt x="10545" y="4315"/>
                    </a:cubicBezTo>
                    <a:cubicBezTo>
                      <a:pt x="10203" y="3265"/>
                      <a:pt x="9313" y="2511"/>
                      <a:pt x="8445" y="1849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4">
                <a:extLst>
                  <a:ext uri="{FF2B5EF4-FFF2-40B4-BE49-F238E27FC236}">
                    <a16:creationId xmlns:a16="http://schemas.microsoft.com/office/drawing/2014/main" id="{A9684936-E539-D5D7-C37E-12F8EA562B11}"/>
                  </a:ext>
                </a:extLst>
              </p:cNvPr>
              <p:cNvSpPr/>
              <p:nvPr/>
            </p:nvSpPr>
            <p:spPr>
              <a:xfrm>
                <a:off x="4591802" y="225338"/>
                <a:ext cx="352792" cy="47262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2784" extrusionOk="0">
                    <a:moveTo>
                      <a:pt x="9016" y="10067"/>
                    </a:moveTo>
                    <a:cubicBezTo>
                      <a:pt x="9541" y="8697"/>
                      <a:pt x="9541" y="7145"/>
                      <a:pt x="9108" y="5753"/>
                    </a:cubicBezTo>
                    <a:cubicBezTo>
                      <a:pt x="8628" y="4224"/>
                      <a:pt x="7692" y="2877"/>
                      <a:pt x="6528" y="1781"/>
                    </a:cubicBezTo>
                    <a:cubicBezTo>
                      <a:pt x="5501" y="823"/>
                      <a:pt x="4154" y="1"/>
                      <a:pt x="2785" y="275"/>
                    </a:cubicBezTo>
                    <a:cubicBezTo>
                      <a:pt x="1370" y="549"/>
                      <a:pt x="411" y="1941"/>
                      <a:pt x="206" y="3356"/>
                    </a:cubicBezTo>
                    <a:cubicBezTo>
                      <a:pt x="0" y="4771"/>
                      <a:pt x="411" y="6187"/>
                      <a:pt x="890" y="7533"/>
                    </a:cubicBezTo>
                    <a:cubicBezTo>
                      <a:pt x="1187" y="8332"/>
                      <a:pt x="1530" y="9131"/>
                      <a:pt x="1872" y="9907"/>
                    </a:cubicBezTo>
                    <a:cubicBezTo>
                      <a:pt x="2055" y="10318"/>
                      <a:pt x="2260" y="10706"/>
                      <a:pt x="2511" y="11071"/>
                    </a:cubicBezTo>
                    <a:cubicBezTo>
                      <a:pt x="3333" y="12190"/>
                      <a:pt x="4839" y="12783"/>
                      <a:pt x="6209" y="12532"/>
                    </a:cubicBezTo>
                    <a:cubicBezTo>
                      <a:pt x="7487" y="12281"/>
                      <a:pt x="8583" y="11299"/>
                      <a:pt x="9016" y="1006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4">
                <a:extLst>
                  <a:ext uri="{FF2B5EF4-FFF2-40B4-BE49-F238E27FC236}">
                    <a16:creationId xmlns:a16="http://schemas.microsoft.com/office/drawing/2014/main" id="{D6F07100-34FC-4D34-29B1-61DF6F6F5E20}"/>
                  </a:ext>
                </a:extLst>
              </p:cNvPr>
              <p:cNvSpPr/>
              <p:nvPr/>
            </p:nvSpPr>
            <p:spPr>
              <a:xfrm>
                <a:off x="4803607" y="679334"/>
                <a:ext cx="194143" cy="319014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8629" extrusionOk="0">
                    <a:moveTo>
                      <a:pt x="1164" y="1873"/>
                    </a:moveTo>
                    <a:cubicBezTo>
                      <a:pt x="434" y="2649"/>
                      <a:pt x="0" y="3699"/>
                      <a:pt x="115" y="4749"/>
                    </a:cubicBezTo>
                    <a:cubicBezTo>
                      <a:pt x="206" y="5798"/>
                      <a:pt x="868" y="6803"/>
                      <a:pt x="731" y="7853"/>
                    </a:cubicBezTo>
                    <a:cubicBezTo>
                      <a:pt x="685" y="8104"/>
                      <a:pt x="617" y="8378"/>
                      <a:pt x="617" y="8629"/>
                    </a:cubicBezTo>
                    <a:cubicBezTo>
                      <a:pt x="2990" y="6369"/>
                      <a:pt x="4657" y="3356"/>
                      <a:pt x="5250" y="1"/>
                    </a:cubicBezTo>
                    <a:cubicBezTo>
                      <a:pt x="4794" y="138"/>
                      <a:pt x="4314" y="252"/>
                      <a:pt x="3881" y="366"/>
                    </a:cubicBezTo>
                    <a:cubicBezTo>
                      <a:pt x="2854" y="640"/>
                      <a:pt x="1895" y="1119"/>
                      <a:pt x="1164" y="1873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4">
                <a:extLst>
                  <a:ext uri="{FF2B5EF4-FFF2-40B4-BE49-F238E27FC236}">
                    <a16:creationId xmlns:a16="http://schemas.microsoft.com/office/drawing/2014/main" id="{449A91EC-5CB2-5EDB-DDC3-8E4D7DD43B81}"/>
                  </a:ext>
                </a:extLst>
              </p:cNvPr>
              <p:cNvSpPr/>
              <p:nvPr/>
            </p:nvSpPr>
            <p:spPr>
              <a:xfrm>
                <a:off x="3932724" y="875980"/>
                <a:ext cx="376417" cy="267515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7236" extrusionOk="0">
                    <a:moveTo>
                      <a:pt x="9998" y="4474"/>
                    </a:moveTo>
                    <a:cubicBezTo>
                      <a:pt x="9861" y="3515"/>
                      <a:pt x="9679" y="2511"/>
                      <a:pt x="9108" y="1735"/>
                    </a:cubicBezTo>
                    <a:cubicBezTo>
                      <a:pt x="8104" y="365"/>
                      <a:pt x="6209" y="0"/>
                      <a:pt x="4520" y="46"/>
                    </a:cubicBezTo>
                    <a:cubicBezTo>
                      <a:pt x="3014" y="91"/>
                      <a:pt x="1484" y="365"/>
                      <a:pt x="1" y="183"/>
                    </a:cubicBezTo>
                    <a:cubicBezTo>
                      <a:pt x="2146" y="3675"/>
                      <a:pt x="5639" y="6254"/>
                      <a:pt x="9747" y="7236"/>
                    </a:cubicBezTo>
                    <a:cubicBezTo>
                      <a:pt x="9884" y="7008"/>
                      <a:pt x="9975" y="6756"/>
                      <a:pt x="10044" y="6505"/>
                    </a:cubicBezTo>
                    <a:cubicBezTo>
                      <a:pt x="10181" y="5843"/>
                      <a:pt x="10089" y="5136"/>
                      <a:pt x="9998" y="447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4">
                <a:extLst>
                  <a:ext uri="{FF2B5EF4-FFF2-40B4-BE49-F238E27FC236}">
                    <a16:creationId xmlns:a16="http://schemas.microsoft.com/office/drawing/2014/main" id="{9C9DF844-0923-3548-27CC-1F89031540FC}"/>
                  </a:ext>
                </a:extLst>
              </p:cNvPr>
              <p:cNvSpPr/>
              <p:nvPr/>
            </p:nvSpPr>
            <p:spPr>
              <a:xfrm>
                <a:off x="4308236" y="40"/>
                <a:ext cx="272635" cy="101298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2740" extrusionOk="0">
                    <a:moveTo>
                      <a:pt x="3584" y="2717"/>
                    </a:moveTo>
                    <a:cubicBezTo>
                      <a:pt x="3881" y="2717"/>
                      <a:pt x="4132" y="2625"/>
                      <a:pt x="4406" y="2534"/>
                    </a:cubicBezTo>
                    <a:cubicBezTo>
                      <a:pt x="4680" y="2466"/>
                      <a:pt x="4954" y="2374"/>
                      <a:pt x="5205" y="2283"/>
                    </a:cubicBezTo>
                    <a:cubicBezTo>
                      <a:pt x="5707" y="2123"/>
                      <a:pt x="6232" y="1964"/>
                      <a:pt x="6643" y="1667"/>
                    </a:cubicBezTo>
                    <a:cubicBezTo>
                      <a:pt x="7008" y="1393"/>
                      <a:pt x="7305" y="1005"/>
                      <a:pt x="7373" y="571"/>
                    </a:cubicBezTo>
                    <a:cubicBezTo>
                      <a:pt x="6050" y="183"/>
                      <a:pt x="4657" y="1"/>
                      <a:pt x="3196" y="1"/>
                    </a:cubicBezTo>
                    <a:cubicBezTo>
                      <a:pt x="2101" y="1"/>
                      <a:pt x="1028" y="115"/>
                      <a:pt x="1" y="320"/>
                    </a:cubicBezTo>
                    <a:cubicBezTo>
                      <a:pt x="572" y="868"/>
                      <a:pt x="1142" y="1416"/>
                      <a:pt x="1758" y="1895"/>
                    </a:cubicBezTo>
                    <a:cubicBezTo>
                      <a:pt x="2306" y="2329"/>
                      <a:pt x="2923" y="2740"/>
                      <a:pt x="3584" y="271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4">
                <a:extLst>
                  <a:ext uri="{FF2B5EF4-FFF2-40B4-BE49-F238E27FC236}">
                    <a16:creationId xmlns:a16="http://schemas.microsoft.com/office/drawing/2014/main" id="{100FB428-F36F-F512-FB5B-11337BB57071}"/>
                  </a:ext>
                </a:extLst>
              </p:cNvPr>
              <p:cNvSpPr/>
              <p:nvPr/>
            </p:nvSpPr>
            <p:spPr>
              <a:xfrm>
                <a:off x="3858487" y="188219"/>
                <a:ext cx="156135" cy="278495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7533" extrusionOk="0">
                    <a:moveTo>
                      <a:pt x="2168" y="6780"/>
                    </a:moveTo>
                    <a:cubicBezTo>
                      <a:pt x="2648" y="6323"/>
                      <a:pt x="2990" y="5753"/>
                      <a:pt x="3355" y="5205"/>
                    </a:cubicBezTo>
                    <a:cubicBezTo>
                      <a:pt x="3652" y="4725"/>
                      <a:pt x="3949" y="4223"/>
                      <a:pt x="4086" y="3675"/>
                    </a:cubicBezTo>
                    <a:cubicBezTo>
                      <a:pt x="4223" y="3082"/>
                      <a:pt x="4131" y="2443"/>
                      <a:pt x="4063" y="1849"/>
                    </a:cubicBezTo>
                    <a:lnTo>
                      <a:pt x="3812" y="1"/>
                    </a:lnTo>
                    <a:cubicBezTo>
                      <a:pt x="1917" y="2055"/>
                      <a:pt x="571" y="4611"/>
                      <a:pt x="0" y="7442"/>
                    </a:cubicBezTo>
                    <a:cubicBezTo>
                      <a:pt x="137" y="7464"/>
                      <a:pt x="251" y="7487"/>
                      <a:pt x="388" y="7510"/>
                    </a:cubicBezTo>
                    <a:cubicBezTo>
                      <a:pt x="1050" y="7533"/>
                      <a:pt x="1689" y="7213"/>
                      <a:pt x="2168" y="6780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4">
                <a:extLst>
                  <a:ext uri="{FF2B5EF4-FFF2-40B4-BE49-F238E27FC236}">
                    <a16:creationId xmlns:a16="http://schemas.microsoft.com/office/drawing/2014/main" id="{76E76048-4B56-10DE-8377-CBCE5815A551}"/>
                  </a:ext>
                </a:extLst>
              </p:cNvPr>
              <p:cNvSpPr/>
              <p:nvPr/>
            </p:nvSpPr>
            <p:spPr>
              <a:xfrm>
                <a:off x="4224719" y="113946"/>
                <a:ext cx="161200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58" extrusionOk="0">
                    <a:moveTo>
                      <a:pt x="388" y="2147"/>
                    </a:moveTo>
                    <a:cubicBezTo>
                      <a:pt x="320" y="1348"/>
                      <a:pt x="845" y="549"/>
                      <a:pt x="1598" y="275"/>
                    </a:cubicBezTo>
                    <a:cubicBezTo>
                      <a:pt x="2351" y="1"/>
                      <a:pt x="3241" y="184"/>
                      <a:pt x="3835" y="731"/>
                    </a:cubicBezTo>
                    <a:cubicBezTo>
                      <a:pt x="4017" y="891"/>
                      <a:pt x="4177" y="1097"/>
                      <a:pt x="4246" y="1325"/>
                    </a:cubicBezTo>
                    <a:cubicBezTo>
                      <a:pt x="4360" y="1599"/>
                      <a:pt x="4337" y="1941"/>
                      <a:pt x="4269" y="2238"/>
                    </a:cubicBezTo>
                    <a:cubicBezTo>
                      <a:pt x="4063" y="3082"/>
                      <a:pt x="3515" y="3836"/>
                      <a:pt x="2785" y="4269"/>
                    </a:cubicBezTo>
                    <a:cubicBezTo>
                      <a:pt x="2420" y="4498"/>
                      <a:pt x="1986" y="4657"/>
                      <a:pt x="1575" y="4566"/>
                    </a:cubicBezTo>
                    <a:cubicBezTo>
                      <a:pt x="1005" y="4429"/>
                      <a:pt x="617" y="3881"/>
                      <a:pt x="365" y="3356"/>
                    </a:cubicBezTo>
                    <a:cubicBezTo>
                      <a:pt x="251" y="3128"/>
                      <a:pt x="160" y="2877"/>
                      <a:pt x="114" y="2626"/>
                    </a:cubicBezTo>
                    <a:cubicBezTo>
                      <a:pt x="0" y="1895"/>
                      <a:pt x="480" y="1097"/>
                      <a:pt x="1187" y="8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4">
                <a:extLst>
                  <a:ext uri="{FF2B5EF4-FFF2-40B4-BE49-F238E27FC236}">
                    <a16:creationId xmlns:a16="http://schemas.microsoft.com/office/drawing/2014/main" id="{3F60D6D8-84A3-DA2E-6506-CF5B0D754966}"/>
                  </a:ext>
                </a:extLst>
              </p:cNvPr>
              <p:cNvSpPr/>
              <p:nvPr/>
            </p:nvSpPr>
            <p:spPr>
              <a:xfrm>
                <a:off x="3866066" y="395771"/>
                <a:ext cx="7091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7216" extrusionOk="0">
                    <a:moveTo>
                      <a:pt x="1819" y="0"/>
                    </a:moveTo>
                    <a:cubicBezTo>
                      <a:pt x="1453" y="0"/>
                      <a:pt x="1131" y="221"/>
                      <a:pt x="913" y="504"/>
                    </a:cubicBezTo>
                    <a:cubicBezTo>
                      <a:pt x="662" y="778"/>
                      <a:pt x="503" y="1120"/>
                      <a:pt x="366" y="1462"/>
                    </a:cubicBezTo>
                    <a:cubicBezTo>
                      <a:pt x="92" y="2147"/>
                      <a:pt x="0" y="2878"/>
                      <a:pt x="0" y="3631"/>
                    </a:cubicBezTo>
                    <a:cubicBezTo>
                      <a:pt x="0" y="4361"/>
                      <a:pt x="115" y="5092"/>
                      <a:pt x="388" y="5776"/>
                    </a:cubicBezTo>
                    <a:cubicBezTo>
                      <a:pt x="525" y="6119"/>
                      <a:pt x="708" y="6461"/>
                      <a:pt x="936" y="6735"/>
                    </a:cubicBezTo>
                    <a:cubicBezTo>
                      <a:pt x="1176" y="6996"/>
                      <a:pt x="1498" y="7216"/>
                      <a:pt x="1864" y="7216"/>
                    </a:cubicBezTo>
                    <a:cubicBezTo>
                      <a:pt x="1882" y="7216"/>
                      <a:pt x="1900" y="7215"/>
                      <a:pt x="1918" y="7214"/>
                    </a:cubicBezTo>
                    <a:cubicBezTo>
                      <a:pt x="1530" y="7192"/>
                      <a:pt x="1233" y="6963"/>
                      <a:pt x="1005" y="6689"/>
                    </a:cubicBezTo>
                    <a:cubicBezTo>
                      <a:pt x="799" y="6415"/>
                      <a:pt x="640" y="6073"/>
                      <a:pt x="503" y="5731"/>
                    </a:cubicBezTo>
                    <a:cubicBezTo>
                      <a:pt x="274" y="5069"/>
                      <a:pt x="160" y="4338"/>
                      <a:pt x="160" y="3631"/>
                    </a:cubicBezTo>
                    <a:cubicBezTo>
                      <a:pt x="160" y="2900"/>
                      <a:pt x="252" y="2170"/>
                      <a:pt x="480" y="1508"/>
                    </a:cubicBezTo>
                    <a:cubicBezTo>
                      <a:pt x="594" y="1166"/>
                      <a:pt x="754" y="823"/>
                      <a:pt x="982" y="549"/>
                    </a:cubicBezTo>
                    <a:cubicBezTo>
                      <a:pt x="1187" y="253"/>
                      <a:pt x="1484" y="24"/>
                      <a:pt x="1872" y="2"/>
                    </a:cubicBezTo>
                    <a:cubicBezTo>
                      <a:pt x="1854" y="1"/>
                      <a:pt x="1836" y="0"/>
                      <a:pt x="1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4">
                <a:extLst>
                  <a:ext uri="{FF2B5EF4-FFF2-40B4-BE49-F238E27FC236}">
                    <a16:creationId xmlns:a16="http://schemas.microsoft.com/office/drawing/2014/main" id="{1284AE0F-B7AC-A97E-E550-682DAAD66302}"/>
                  </a:ext>
                </a:extLst>
              </p:cNvPr>
              <p:cNvSpPr/>
              <p:nvPr/>
            </p:nvSpPr>
            <p:spPr>
              <a:xfrm>
                <a:off x="3935275" y="395771"/>
                <a:ext cx="7006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7216" extrusionOk="0">
                    <a:moveTo>
                      <a:pt x="51" y="0"/>
                    </a:moveTo>
                    <a:cubicBezTo>
                      <a:pt x="34" y="0"/>
                      <a:pt x="17" y="1"/>
                      <a:pt x="0" y="2"/>
                    </a:cubicBezTo>
                    <a:cubicBezTo>
                      <a:pt x="365" y="24"/>
                      <a:pt x="662" y="253"/>
                      <a:pt x="890" y="527"/>
                    </a:cubicBezTo>
                    <a:cubicBezTo>
                      <a:pt x="1119" y="823"/>
                      <a:pt x="1256" y="1143"/>
                      <a:pt x="1392" y="1485"/>
                    </a:cubicBezTo>
                    <a:cubicBezTo>
                      <a:pt x="1621" y="2147"/>
                      <a:pt x="1735" y="2878"/>
                      <a:pt x="1735" y="3608"/>
                    </a:cubicBezTo>
                    <a:cubicBezTo>
                      <a:pt x="1735" y="4316"/>
                      <a:pt x="1644" y="5046"/>
                      <a:pt x="1415" y="5731"/>
                    </a:cubicBezTo>
                    <a:cubicBezTo>
                      <a:pt x="1301" y="6050"/>
                      <a:pt x="1141" y="6393"/>
                      <a:pt x="913" y="6667"/>
                    </a:cubicBezTo>
                    <a:cubicBezTo>
                      <a:pt x="708" y="6963"/>
                      <a:pt x="411" y="7192"/>
                      <a:pt x="46" y="7214"/>
                    </a:cubicBezTo>
                    <a:cubicBezTo>
                      <a:pt x="63" y="7215"/>
                      <a:pt x="80" y="7216"/>
                      <a:pt x="96" y="7216"/>
                    </a:cubicBezTo>
                    <a:cubicBezTo>
                      <a:pt x="442" y="7216"/>
                      <a:pt x="764" y="6996"/>
                      <a:pt x="982" y="6735"/>
                    </a:cubicBezTo>
                    <a:cubicBezTo>
                      <a:pt x="1233" y="6438"/>
                      <a:pt x="1415" y="6119"/>
                      <a:pt x="1529" y="5776"/>
                    </a:cubicBezTo>
                    <a:cubicBezTo>
                      <a:pt x="1803" y="5069"/>
                      <a:pt x="1895" y="4338"/>
                      <a:pt x="1895" y="3608"/>
                    </a:cubicBezTo>
                    <a:cubicBezTo>
                      <a:pt x="1895" y="2855"/>
                      <a:pt x="1781" y="2124"/>
                      <a:pt x="1507" y="1440"/>
                    </a:cubicBezTo>
                    <a:cubicBezTo>
                      <a:pt x="1370" y="1097"/>
                      <a:pt x="1187" y="755"/>
                      <a:pt x="959" y="481"/>
                    </a:cubicBezTo>
                    <a:cubicBezTo>
                      <a:pt x="719" y="220"/>
                      <a:pt x="397" y="0"/>
                      <a:pt x="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4">
                <a:extLst>
                  <a:ext uri="{FF2B5EF4-FFF2-40B4-BE49-F238E27FC236}">
                    <a16:creationId xmlns:a16="http://schemas.microsoft.com/office/drawing/2014/main" id="{18E00847-C351-61E7-CAEE-7E7CC620CDEA}"/>
                  </a:ext>
                </a:extLst>
              </p:cNvPr>
              <p:cNvSpPr/>
              <p:nvPr/>
            </p:nvSpPr>
            <p:spPr>
              <a:xfrm>
                <a:off x="4611211" y="94536"/>
                <a:ext cx="236328" cy="20836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5636" extrusionOk="0">
                    <a:moveTo>
                      <a:pt x="251" y="1"/>
                    </a:moveTo>
                    <a:cubicBezTo>
                      <a:pt x="114" y="138"/>
                      <a:pt x="69" y="343"/>
                      <a:pt x="69" y="526"/>
                    </a:cubicBezTo>
                    <a:cubicBezTo>
                      <a:pt x="46" y="731"/>
                      <a:pt x="114" y="937"/>
                      <a:pt x="160" y="1119"/>
                    </a:cubicBezTo>
                    <a:cubicBezTo>
                      <a:pt x="274" y="1485"/>
                      <a:pt x="480" y="1827"/>
                      <a:pt x="685" y="2169"/>
                    </a:cubicBezTo>
                    <a:cubicBezTo>
                      <a:pt x="1119" y="2808"/>
                      <a:pt x="1666" y="3379"/>
                      <a:pt x="2237" y="3904"/>
                    </a:cubicBezTo>
                    <a:cubicBezTo>
                      <a:pt x="2831" y="4406"/>
                      <a:pt x="3470" y="4886"/>
                      <a:pt x="4177" y="5228"/>
                    </a:cubicBezTo>
                    <a:cubicBezTo>
                      <a:pt x="4542" y="5388"/>
                      <a:pt x="4908" y="5525"/>
                      <a:pt x="5296" y="5593"/>
                    </a:cubicBezTo>
                    <a:cubicBezTo>
                      <a:pt x="5422" y="5609"/>
                      <a:pt x="5558" y="5636"/>
                      <a:pt x="5691" y="5636"/>
                    </a:cubicBezTo>
                    <a:cubicBezTo>
                      <a:pt x="5751" y="5636"/>
                      <a:pt x="5810" y="5630"/>
                      <a:pt x="5866" y="5616"/>
                    </a:cubicBezTo>
                    <a:cubicBezTo>
                      <a:pt x="6072" y="5593"/>
                      <a:pt x="6277" y="5525"/>
                      <a:pt x="6391" y="5365"/>
                    </a:cubicBezTo>
                    <a:lnTo>
                      <a:pt x="6391" y="5365"/>
                    </a:lnTo>
                    <a:cubicBezTo>
                      <a:pt x="6216" y="5527"/>
                      <a:pt x="5993" y="5577"/>
                      <a:pt x="5765" y="5577"/>
                    </a:cubicBezTo>
                    <a:cubicBezTo>
                      <a:pt x="5606" y="5577"/>
                      <a:pt x="5445" y="5553"/>
                      <a:pt x="5296" y="5525"/>
                    </a:cubicBezTo>
                    <a:cubicBezTo>
                      <a:pt x="4930" y="5433"/>
                      <a:pt x="4588" y="5274"/>
                      <a:pt x="4246" y="5091"/>
                    </a:cubicBezTo>
                    <a:cubicBezTo>
                      <a:pt x="3561" y="4749"/>
                      <a:pt x="2922" y="4292"/>
                      <a:pt x="2351" y="3790"/>
                    </a:cubicBezTo>
                    <a:cubicBezTo>
                      <a:pt x="1781" y="3288"/>
                      <a:pt x="1233" y="2717"/>
                      <a:pt x="799" y="2078"/>
                    </a:cubicBezTo>
                    <a:cubicBezTo>
                      <a:pt x="571" y="1781"/>
                      <a:pt x="388" y="1439"/>
                      <a:pt x="228" y="1097"/>
                    </a:cubicBezTo>
                    <a:cubicBezTo>
                      <a:pt x="114" y="731"/>
                      <a:pt x="0" y="321"/>
                      <a:pt x="251" y="1"/>
                    </a:cubicBezTo>
                    <a:close/>
                  </a:path>
                </a:pathLst>
              </a:custGeom>
              <a:solidFill>
                <a:srgbClr val="00C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4">
                <a:extLst>
                  <a:ext uri="{FF2B5EF4-FFF2-40B4-BE49-F238E27FC236}">
                    <a16:creationId xmlns:a16="http://schemas.microsoft.com/office/drawing/2014/main" id="{18CDE6F4-20E2-8CC9-B013-68CFE773F0D0}"/>
                  </a:ext>
                </a:extLst>
              </p:cNvPr>
              <p:cNvSpPr/>
              <p:nvPr/>
            </p:nvSpPr>
            <p:spPr>
              <a:xfrm>
                <a:off x="4620491" y="84074"/>
                <a:ext cx="235478" cy="208807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48" extrusionOk="0">
                    <a:moveTo>
                      <a:pt x="682" y="1"/>
                    </a:moveTo>
                    <a:cubicBezTo>
                      <a:pt x="623" y="1"/>
                      <a:pt x="563" y="3"/>
                      <a:pt x="502" y="10"/>
                    </a:cubicBezTo>
                    <a:cubicBezTo>
                      <a:pt x="320" y="33"/>
                      <a:pt x="114" y="124"/>
                      <a:pt x="0" y="284"/>
                    </a:cubicBezTo>
                    <a:cubicBezTo>
                      <a:pt x="172" y="112"/>
                      <a:pt x="389" y="55"/>
                      <a:pt x="608" y="55"/>
                    </a:cubicBezTo>
                    <a:cubicBezTo>
                      <a:pt x="768" y="55"/>
                      <a:pt x="929" y="86"/>
                      <a:pt x="1073" y="124"/>
                    </a:cubicBezTo>
                    <a:cubicBezTo>
                      <a:pt x="1461" y="215"/>
                      <a:pt x="1803" y="352"/>
                      <a:pt x="2146" y="535"/>
                    </a:cubicBezTo>
                    <a:cubicBezTo>
                      <a:pt x="2831" y="900"/>
                      <a:pt x="3447" y="1357"/>
                      <a:pt x="4040" y="1859"/>
                    </a:cubicBezTo>
                    <a:cubicBezTo>
                      <a:pt x="4611" y="2361"/>
                      <a:pt x="5136" y="2932"/>
                      <a:pt x="5592" y="3548"/>
                    </a:cubicBezTo>
                    <a:cubicBezTo>
                      <a:pt x="5821" y="3868"/>
                      <a:pt x="6003" y="4187"/>
                      <a:pt x="6140" y="4552"/>
                    </a:cubicBezTo>
                    <a:cubicBezTo>
                      <a:pt x="6277" y="4895"/>
                      <a:pt x="6369" y="5328"/>
                      <a:pt x="6140" y="5648"/>
                    </a:cubicBezTo>
                    <a:cubicBezTo>
                      <a:pt x="6277" y="5511"/>
                      <a:pt x="6323" y="5306"/>
                      <a:pt x="6323" y="5100"/>
                    </a:cubicBezTo>
                    <a:cubicBezTo>
                      <a:pt x="6323" y="4895"/>
                      <a:pt x="6277" y="4712"/>
                      <a:pt x="6232" y="4529"/>
                    </a:cubicBezTo>
                    <a:cubicBezTo>
                      <a:pt x="6095" y="4141"/>
                      <a:pt x="5912" y="3799"/>
                      <a:pt x="5707" y="3480"/>
                    </a:cubicBezTo>
                    <a:cubicBezTo>
                      <a:pt x="5273" y="2818"/>
                      <a:pt x="4725" y="2247"/>
                      <a:pt x="4154" y="1722"/>
                    </a:cubicBezTo>
                    <a:cubicBezTo>
                      <a:pt x="3561" y="1220"/>
                      <a:pt x="2922" y="763"/>
                      <a:pt x="2214" y="421"/>
                    </a:cubicBezTo>
                    <a:cubicBezTo>
                      <a:pt x="1849" y="261"/>
                      <a:pt x="1484" y="101"/>
                      <a:pt x="1096" y="33"/>
                    </a:cubicBezTo>
                    <a:cubicBezTo>
                      <a:pt x="967" y="17"/>
                      <a:pt x="826" y="1"/>
                      <a:pt x="6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4">
                <a:extLst>
                  <a:ext uri="{FF2B5EF4-FFF2-40B4-BE49-F238E27FC236}">
                    <a16:creationId xmlns:a16="http://schemas.microsoft.com/office/drawing/2014/main" id="{A2D29119-7B0A-E7A4-5455-A512E9D8458B}"/>
                  </a:ext>
                </a:extLst>
              </p:cNvPr>
              <p:cNvSpPr/>
              <p:nvPr/>
            </p:nvSpPr>
            <p:spPr>
              <a:xfrm>
                <a:off x="4612062" y="94536"/>
                <a:ext cx="235478" cy="20932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62" extrusionOk="0">
                    <a:moveTo>
                      <a:pt x="6368" y="5365"/>
                    </a:moveTo>
                    <a:cubicBezTo>
                      <a:pt x="6254" y="5525"/>
                      <a:pt x="6049" y="5593"/>
                      <a:pt x="5843" y="5616"/>
                    </a:cubicBezTo>
                    <a:cubicBezTo>
                      <a:pt x="5661" y="5662"/>
                      <a:pt x="5455" y="5639"/>
                      <a:pt x="5273" y="5616"/>
                    </a:cubicBezTo>
                    <a:cubicBezTo>
                      <a:pt x="4885" y="5525"/>
                      <a:pt x="4497" y="5388"/>
                      <a:pt x="4154" y="5228"/>
                    </a:cubicBezTo>
                    <a:cubicBezTo>
                      <a:pt x="3447" y="4886"/>
                      <a:pt x="2808" y="4429"/>
                      <a:pt x="2214" y="3927"/>
                    </a:cubicBezTo>
                    <a:cubicBezTo>
                      <a:pt x="1621" y="3402"/>
                      <a:pt x="1096" y="2831"/>
                      <a:pt x="662" y="2169"/>
                    </a:cubicBezTo>
                    <a:cubicBezTo>
                      <a:pt x="434" y="1850"/>
                      <a:pt x="251" y="1485"/>
                      <a:pt x="137" y="1119"/>
                    </a:cubicBezTo>
                    <a:cubicBezTo>
                      <a:pt x="91" y="937"/>
                      <a:pt x="23" y="731"/>
                      <a:pt x="46" y="526"/>
                    </a:cubicBezTo>
                    <a:cubicBezTo>
                      <a:pt x="46" y="343"/>
                      <a:pt x="91" y="138"/>
                      <a:pt x="228" y="1"/>
                    </a:cubicBezTo>
                    <a:cubicBezTo>
                      <a:pt x="0" y="321"/>
                      <a:pt x="91" y="731"/>
                      <a:pt x="228" y="1097"/>
                    </a:cubicBezTo>
                    <a:cubicBezTo>
                      <a:pt x="365" y="1439"/>
                      <a:pt x="548" y="1781"/>
                      <a:pt x="776" y="2078"/>
                    </a:cubicBezTo>
                    <a:cubicBezTo>
                      <a:pt x="1233" y="2717"/>
                      <a:pt x="1758" y="3265"/>
                      <a:pt x="2328" y="3767"/>
                    </a:cubicBezTo>
                    <a:cubicBezTo>
                      <a:pt x="2922" y="4292"/>
                      <a:pt x="3538" y="4726"/>
                      <a:pt x="4223" y="5091"/>
                    </a:cubicBezTo>
                    <a:cubicBezTo>
                      <a:pt x="4565" y="5274"/>
                      <a:pt x="4907" y="5411"/>
                      <a:pt x="5273" y="5502"/>
                    </a:cubicBezTo>
                    <a:cubicBezTo>
                      <a:pt x="5638" y="5593"/>
                      <a:pt x="6072" y="5639"/>
                      <a:pt x="6368" y="53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4">
                <a:extLst>
                  <a:ext uri="{FF2B5EF4-FFF2-40B4-BE49-F238E27FC236}">
                    <a16:creationId xmlns:a16="http://schemas.microsoft.com/office/drawing/2014/main" id="{1F2916F7-90EE-416B-5E78-D3DEB8B6A642}"/>
                  </a:ext>
                </a:extLst>
              </p:cNvPr>
              <p:cNvSpPr/>
              <p:nvPr/>
            </p:nvSpPr>
            <p:spPr>
              <a:xfrm>
                <a:off x="4059312" y="861636"/>
                <a:ext cx="287794" cy="219417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5935" extrusionOk="0">
                    <a:moveTo>
                      <a:pt x="7784" y="5090"/>
                    </a:moveTo>
                    <a:cubicBezTo>
                      <a:pt x="7533" y="5478"/>
                      <a:pt x="7076" y="5752"/>
                      <a:pt x="6620" y="5821"/>
                    </a:cubicBezTo>
                    <a:cubicBezTo>
                      <a:pt x="6140" y="5935"/>
                      <a:pt x="5661" y="5889"/>
                      <a:pt x="5182" y="5821"/>
                    </a:cubicBezTo>
                    <a:cubicBezTo>
                      <a:pt x="4246" y="5661"/>
                      <a:pt x="3379" y="5227"/>
                      <a:pt x="2580" y="4702"/>
                    </a:cubicBezTo>
                    <a:cubicBezTo>
                      <a:pt x="1826" y="4154"/>
                      <a:pt x="1119" y="3492"/>
                      <a:pt x="617" y="2694"/>
                    </a:cubicBezTo>
                    <a:cubicBezTo>
                      <a:pt x="366" y="2283"/>
                      <a:pt x="183" y="1826"/>
                      <a:pt x="92" y="1370"/>
                    </a:cubicBezTo>
                    <a:cubicBezTo>
                      <a:pt x="0" y="890"/>
                      <a:pt x="92" y="388"/>
                      <a:pt x="366" y="0"/>
                    </a:cubicBezTo>
                    <a:cubicBezTo>
                      <a:pt x="137" y="411"/>
                      <a:pt x="92" y="890"/>
                      <a:pt x="206" y="1347"/>
                    </a:cubicBezTo>
                    <a:cubicBezTo>
                      <a:pt x="297" y="1781"/>
                      <a:pt x="525" y="2214"/>
                      <a:pt x="777" y="2579"/>
                    </a:cubicBezTo>
                    <a:cubicBezTo>
                      <a:pt x="1279" y="3355"/>
                      <a:pt x="1963" y="3995"/>
                      <a:pt x="2717" y="4520"/>
                    </a:cubicBezTo>
                    <a:cubicBezTo>
                      <a:pt x="3470" y="5045"/>
                      <a:pt x="4314" y="5455"/>
                      <a:pt x="5227" y="5638"/>
                    </a:cubicBezTo>
                    <a:cubicBezTo>
                      <a:pt x="5661" y="5752"/>
                      <a:pt x="6140" y="5775"/>
                      <a:pt x="6597" y="5729"/>
                    </a:cubicBezTo>
                    <a:cubicBezTo>
                      <a:pt x="7053" y="5661"/>
                      <a:pt x="7487" y="5455"/>
                      <a:pt x="7784" y="50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4">
                <a:extLst>
                  <a:ext uri="{FF2B5EF4-FFF2-40B4-BE49-F238E27FC236}">
                    <a16:creationId xmlns:a16="http://schemas.microsoft.com/office/drawing/2014/main" id="{91ECE77A-7268-5F78-BC10-470AF3C9904C}"/>
                  </a:ext>
                </a:extLst>
              </p:cNvPr>
              <p:cNvSpPr/>
              <p:nvPr/>
            </p:nvSpPr>
            <p:spPr>
              <a:xfrm>
                <a:off x="4072806" y="831246"/>
                <a:ext cx="286981" cy="218604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5913" extrusionOk="0">
                    <a:moveTo>
                      <a:pt x="1" y="822"/>
                    </a:moveTo>
                    <a:cubicBezTo>
                      <a:pt x="252" y="434"/>
                      <a:pt x="708" y="183"/>
                      <a:pt x="1165" y="92"/>
                    </a:cubicBezTo>
                    <a:cubicBezTo>
                      <a:pt x="1644" y="0"/>
                      <a:pt x="2123" y="23"/>
                      <a:pt x="2580" y="92"/>
                    </a:cubicBezTo>
                    <a:cubicBezTo>
                      <a:pt x="3539" y="252"/>
                      <a:pt x="4406" y="685"/>
                      <a:pt x="5182" y="1210"/>
                    </a:cubicBezTo>
                    <a:cubicBezTo>
                      <a:pt x="5958" y="1758"/>
                      <a:pt x="6666" y="2420"/>
                      <a:pt x="7168" y="3219"/>
                    </a:cubicBezTo>
                    <a:cubicBezTo>
                      <a:pt x="7419" y="3630"/>
                      <a:pt x="7601" y="4086"/>
                      <a:pt x="7693" y="4543"/>
                    </a:cubicBezTo>
                    <a:cubicBezTo>
                      <a:pt x="7761" y="5022"/>
                      <a:pt x="7693" y="5524"/>
                      <a:pt x="7419" y="5912"/>
                    </a:cubicBezTo>
                    <a:cubicBezTo>
                      <a:pt x="7647" y="5501"/>
                      <a:pt x="7693" y="5022"/>
                      <a:pt x="7579" y="4565"/>
                    </a:cubicBezTo>
                    <a:cubicBezTo>
                      <a:pt x="7465" y="4132"/>
                      <a:pt x="7259" y="3698"/>
                      <a:pt x="7008" y="3333"/>
                    </a:cubicBezTo>
                    <a:cubicBezTo>
                      <a:pt x="6506" y="2557"/>
                      <a:pt x="5821" y="1918"/>
                      <a:pt x="5068" y="1393"/>
                    </a:cubicBezTo>
                    <a:cubicBezTo>
                      <a:pt x="4292" y="868"/>
                      <a:pt x="3447" y="457"/>
                      <a:pt x="2557" y="274"/>
                    </a:cubicBezTo>
                    <a:cubicBezTo>
                      <a:pt x="2101" y="160"/>
                      <a:pt x="1644" y="137"/>
                      <a:pt x="1188" y="206"/>
                    </a:cubicBezTo>
                    <a:cubicBezTo>
                      <a:pt x="731" y="252"/>
                      <a:pt x="297" y="457"/>
                      <a:pt x="1" y="8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4">
                <a:extLst>
                  <a:ext uri="{FF2B5EF4-FFF2-40B4-BE49-F238E27FC236}">
                    <a16:creationId xmlns:a16="http://schemas.microsoft.com/office/drawing/2014/main" id="{2628D63F-0C06-729D-67B7-1A3D1B2748CA}"/>
                  </a:ext>
                </a:extLst>
              </p:cNvPr>
              <p:cNvSpPr/>
              <p:nvPr/>
            </p:nvSpPr>
            <p:spPr>
              <a:xfrm>
                <a:off x="4534423" y="655710"/>
                <a:ext cx="336746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7556" extrusionOk="0">
                    <a:moveTo>
                      <a:pt x="8537" y="1"/>
                    </a:moveTo>
                    <a:cubicBezTo>
                      <a:pt x="8902" y="457"/>
                      <a:pt x="9085" y="1074"/>
                      <a:pt x="9107" y="1667"/>
                    </a:cubicBezTo>
                    <a:cubicBezTo>
                      <a:pt x="9107" y="2260"/>
                      <a:pt x="8948" y="2854"/>
                      <a:pt x="8719" y="3402"/>
                    </a:cubicBezTo>
                    <a:cubicBezTo>
                      <a:pt x="8240" y="4497"/>
                      <a:pt x="7418" y="5410"/>
                      <a:pt x="6482" y="6141"/>
                    </a:cubicBezTo>
                    <a:cubicBezTo>
                      <a:pt x="5501" y="6826"/>
                      <a:pt x="4383" y="7351"/>
                      <a:pt x="3196" y="7487"/>
                    </a:cubicBezTo>
                    <a:cubicBezTo>
                      <a:pt x="2602" y="7556"/>
                      <a:pt x="2009" y="7510"/>
                      <a:pt x="1438" y="7328"/>
                    </a:cubicBezTo>
                    <a:cubicBezTo>
                      <a:pt x="867" y="7145"/>
                      <a:pt x="342" y="6803"/>
                      <a:pt x="0" y="6323"/>
                    </a:cubicBezTo>
                    <a:cubicBezTo>
                      <a:pt x="388" y="6757"/>
                      <a:pt x="913" y="7054"/>
                      <a:pt x="1461" y="7191"/>
                    </a:cubicBezTo>
                    <a:cubicBezTo>
                      <a:pt x="2032" y="7351"/>
                      <a:pt x="2602" y="7351"/>
                      <a:pt x="3173" y="7259"/>
                    </a:cubicBezTo>
                    <a:cubicBezTo>
                      <a:pt x="4314" y="7077"/>
                      <a:pt x="5364" y="6574"/>
                      <a:pt x="6300" y="5890"/>
                    </a:cubicBezTo>
                    <a:cubicBezTo>
                      <a:pt x="7213" y="5205"/>
                      <a:pt x="8012" y="4338"/>
                      <a:pt x="8514" y="3310"/>
                    </a:cubicBezTo>
                    <a:cubicBezTo>
                      <a:pt x="8765" y="2785"/>
                      <a:pt x="8925" y="2238"/>
                      <a:pt x="8948" y="1667"/>
                    </a:cubicBezTo>
                    <a:cubicBezTo>
                      <a:pt x="8993" y="1096"/>
                      <a:pt x="8856" y="503"/>
                      <a:pt x="85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4">
                <a:extLst>
                  <a:ext uri="{FF2B5EF4-FFF2-40B4-BE49-F238E27FC236}">
                    <a16:creationId xmlns:a16="http://schemas.microsoft.com/office/drawing/2014/main" id="{30528CBE-DCBF-11CF-906C-60A46F463631}"/>
                  </a:ext>
                </a:extLst>
              </p:cNvPr>
              <p:cNvSpPr/>
              <p:nvPr/>
            </p:nvSpPr>
            <p:spPr>
              <a:xfrm>
                <a:off x="4514163" y="610163"/>
                <a:ext cx="335895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7556" extrusionOk="0">
                    <a:moveTo>
                      <a:pt x="548" y="7555"/>
                    </a:moveTo>
                    <a:cubicBezTo>
                      <a:pt x="183" y="7099"/>
                      <a:pt x="0" y="6483"/>
                      <a:pt x="0" y="5889"/>
                    </a:cubicBezTo>
                    <a:cubicBezTo>
                      <a:pt x="0" y="5296"/>
                      <a:pt x="137" y="4702"/>
                      <a:pt x="388" y="4154"/>
                    </a:cubicBezTo>
                    <a:cubicBezTo>
                      <a:pt x="868" y="3059"/>
                      <a:pt x="1689" y="2146"/>
                      <a:pt x="2625" y="1415"/>
                    </a:cubicBezTo>
                    <a:cubicBezTo>
                      <a:pt x="3584" y="731"/>
                      <a:pt x="4702" y="206"/>
                      <a:pt x="5889" y="69"/>
                    </a:cubicBezTo>
                    <a:cubicBezTo>
                      <a:pt x="6483" y="0"/>
                      <a:pt x="7099" y="46"/>
                      <a:pt x="7670" y="228"/>
                    </a:cubicBezTo>
                    <a:cubicBezTo>
                      <a:pt x="8240" y="411"/>
                      <a:pt x="8765" y="753"/>
                      <a:pt x="9085" y="1233"/>
                    </a:cubicBezTo>
                    <a:cubicBezTo>
                      <a:pt x="8697" y="799"/>
                      <a:pt x="8195" y="502"/>
                      <a:pt x="7624" y="365"/>
                    </a:cubicBezTo>
                    <a:cubicBezTo>
                      <a:pt x="7076" y="206"/>
                      <a:pt x="6483" y="206"/>
                      <a:pt x="5935" y="297"/>
                    </a:cubicBezTo>
                    <a:cubicBezTo>
                      <a:pt x="4794" y="480"/>
                      <a:pt x="3721" y="982"/>
                      <a:pt x="2808" y="1666"/>
                    </a:cubicBezTo>
                    <a:cubicBezTo>
                      <a:pt x="1872" y="2351"/>
                      <a:pt x="1096" y="3219"/>
                      <a:pt x="594" y="4246"/>
                    </a:cubicBezTo>
                    <a:cubicBezTo>
                      <a:pt x="343" y="4771"/>
                      <a:pt x="160" y="5318"/>
                      <a:pt x="137" y="5889"/>
                    </a:cubicBezTo>
                    <a:cubicBezTo>
                      <a:pt x="114" y="6460"/>
                      <a:pt x="251" y="7053"/>
                      <a:pt x="548" y="75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4">
                <a:extLst>
                  <a:ext uri="{FF2B5EF4-FFF2-40B4-BE49-F238E27FC236}">
                    <a16:creationId xmlns:a16="http://schemas.microsoft.com/office/drawing/2014/main" id="{FE7FEF76-DA19-23C2-8728-729AC0C38E9B}"/>
                  </a:ext>
                </a:extLst>
              </p:cNvPr>
              <p:cNvSpPr/>
              <p:nvPr/>
            </p:nvSpPr>
            <p:spPr>
              <a:xfrm>
                <a:off x="4099832" y="124926"/>
                <a:ext cx="349390" cy="260786"/>
              </a:xfrm>
              <a:custGeom>
                <a:avLst/>
                <a:gdLst/>
                <a:ahLst/>
                <a:cxnLst/>
                <a:rect l="l" t="t" r="r" b="b"/>
                <a:pathLst>
                  <a:path w="9450" h="7054" extrusionOk="0">
                    <a:moveTo>
                      <a:pt x="479" y="7054"/>
                    </a:moveTo>
                    <a:cubicBezTo>
                      <a:pt x="137" y="6574"/>
                      <a:pt x="0" y="5958"/>
                      <a:pt x="46" y="5365"/>
                    </a:cubicBezTo>
                    <a:cubicBezTo>
                      <a:pt x="69" y="4771"/>
                      <a:pt x="274" y="4178"/>
                      <a:pt x="548" y="3653"/>
                    </a:cubicBezTo>
                    <a:cubicBezTo>
                      <a:pt x="1119" y="2603"/>
                      <a:pt x="2009" y="1758"/>
                      <a:pt x="3013" y="1119"/>
                    </a:cubicBezTo>
                    <a:cubicBezTo>
                      <a:pt x="4017" y="503"/>
                      <a:pt x="5181" y="69"/>
                      <a:pt x="6368" y="24"/>
                    </a:cubicBezTo>
                    <a:cubicBezTo>
                      <a:pt x="6962" y="1"/>
                      <a:pt x="7578" y="69"/>
                      <a:pt x="8126" y="297"/>
                    </a:cubicBezTo>
                    <a:cubicBezTo>
                      <a:pt x="8674" y="526"/>
                      <a:pt x="9176" y="914"/>
                      <a:pt x="9450" y="1416"/>
                    </a:cubicBezTo>
                    <a:cubicBezTo>
                      <a:pt x="9107" y="959"/>
                      <a:pt x="8628" y="617"/>
                      <a:pt x="8080" y="434"/>
                    </a:cubicBezTo>
                    <a:cubicBezTo>
                      <a:pt x="7532" y="252"/>
                      <a:pt x="6962" y="206"/>
                      <a:pt x="6391" y="252"/>
                    </a:cubicBezTo>
                    <a:cubicBezTo>
                      <a:pt x="5227" y="343"/>
                      <a:pt x="4131" y="754"/>
                      <a:pt x="3173" y="1370"/>
                    </a:cubicBezTo>
                    <a:cubicBezTo>
                      <a:pt x="2191" y="1964"/>
                      <a:pt x="1324" y="2785"/>
                      <a:pt x="753" y="3767"/>
                    </a:cubicBezTo>
                    <a:cubicBezTo>
                      <a:pt x="457" y="4269"/>
                      <a:pt x="251" y="4817"/>
                      <a:pt x="183" y="5387"/>
                    </a:cubicBezTo>
                    <a:cubicBezTo>
                      <a:pt x="91" y="5935"/>
                      <a:pt x="183" y="6529"/>
                      <a:pt x="479" y="70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4">
                <a:extLst>
                  <a:ext uri="{FF2B5EF4-FFF2-40B4-BE49-F238E27FC236}">
                    <a16:creationId xmlns:a16="http://schemas.microsoft.com/office/drawing/2014/main" id="{9F68AFFE-EDBC-B595-5AFF-FCCAA46E1EEF}"/>
                  </a:ext>
                </a:extLst>
              </p:cNvPr>
              <p:cNvSpPr/>
              <p:nvPr/>
            </p:nvSpPr>
            <p:spPr>
              <a:xfrm>
                <a:off x="4117541" y="177239"/>
                <a:ext cx="349427" cy="261637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7077" extrusionOk="0">
                    <a:moveTo>
                      <a:pt x="8971" y="1"/>
                    </a:moveTo>
                    <a:cubicBezTo>
                      <a:pt x="9313" y="503"/>
                      <a:pt x="9450" y="1119"/>
                      <a:pt x="9404" y="1713"/>
                    </a:cubicBezTo>
                    <a:cubicBezTo>
                      <a:pt x="9382" y="2306"/>
                      <a:pt x="9176" y="2877"/>
                      <a:pt x="8902" y="3402"/>
                    </a:cubicBezTo>
                    <a:cubicBezTo>
                      <a:pt x="8332" y="4475"/>
                      <a:pt x="7441" y="5319"/>
                      <a:pt x="6437" y="5958"/>
                    </a:cubicBezTo>
                    <a:cubicBezTo>
                      <a:pt x="5433" y="6575"/>
                      <a:pt x="4269" y="7008"/>
                      <a:pt x="3082" y="7054"/>
                    </a:cubicBezTo>
                    <a:cubicBezTo>
                      <a:pt x="2488" y="7077"/>
                      <a:pt x="1872" y="6985"/>
                      <a:pt x="1324" y="6780"/>
                    </a:cubicBezTo>
                    <a:cubicBezTo>
                      <a:pt x="776" y="6529"/>
                      <a:pt x="274" y="6164"/>
                      <a:pt x="0" y="5639"/>
                    </a:cubicBezTo>
                    <a:cubicBezTo>
                      <a:pt x="343" y="6118"/>
                      <a:pt x="822" y="6460"/>
                      <a:pt x="1370" y="6620"/>
                    </a:cubicBezTo>
                    <a:cubicBezTo>
                      <a:pt x="1918" y="6826"/>
                      <a:pt x="2488" y="6871"/>
                      <a:pt x="3059" y="6826"/>
                    </a:cubicBezTo>
                    <a:cubicBezTo>
                      <a:pt x="4223" y="6734"/>
                      <a:pt x="5319" y="6301"/>
                      <a:pt x="6277" y="5707"/>
                    </a:cubicBezTo>
                    <a:cubicBezTo>
                      <a:pt x="7259" y="5091"/>
                      <a:pt x="8103" y="4292"/>
                      <a:pt x="8697" y="3288"/>
                    </a:cubicBezTo>
                    <a:cubicBezTo>
                      <a:pt x="8994" y="2808"/>
                      <a:pt x="9199" y="2261"/>
                      <a:pt x="9267" y="1690"/>
                    </a:cubicBezTo>
                    <a:cubicBezTo>
                      <a:pt x="9359" y="1119"/>
                      <a:pt x="9267" y="526"/>
                      <a:pt x="89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4">
                <a:extLst>
                  <a:ext uri="{FF2B5EF4-FFF2-40B4-BE49-F238E27FC236}">
                    <a16:creationId xmlns:a16="http://schemas.microsoft.com/office/drawing/2014/main" id="{5589E784-10C5-A42B-ADEB-E1F10046411C}"/>
                  </a:ext>
                </a:extLst>
              </p:cNvPr>
              <p:cNvSpPr/>
              <p:nvPr/>
            </p:nvSpPr>
            <p:spPr>
              <a:xfrm>
                <a:off x="4186750" y="259092"/>
                <a:ext cx="337596" cy="241377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6529" extrusionOk="0">
                    <a:moveTo>
                      <a:pt x="7692" y="435"/>
                    </a:moveTo>
                    <a:cubicBezTo>
                      <a:pt x="6414" y="3014"/>
                      <a:pt x="3743" y="4840"/>
                      <a:pt x="867" y="5091"/>
                    </a:cubicBezTo>
                    <a:cubicBezTo>
                      <a:pt x="708" y="5114"/>
                      <a:pt x="525" y="5114"/>
                      <a:pt x="388" y="5228"/>
                    </a:cubicBezTo>
                    <a:cubicBezTo>
                      <a:pt x="0" y="5456"/>
                      <a:pt x="183" y="6118"/>
                      <a:pt x="594" y="6323"/>
                    </a:cubicBezTo>
                    <a:cubicBezTo>
                      <a:pt x="982" y="6529"/>
                      <a:pt x="1484" y="6438"/>
                      <a:pt x="1917" y="6346"/>
                    </a:cubicBezTo>
                    <a:cubicBezTo>
                      <a:pt x="3378" y="6004"/>
                      <a:pt x="4862" y="5662"/>
                      <a:pt x="6094" y="4794"/>
                    </a:cubicBezTo>
                    <a:cubicBezTo>
                      <a:pt x="7350" y="3904"/>
                      <a:pt x="8217" y="2557"/>
                      <a:pt x="8970" y="1211"/>
                    </a:cubicBezTo>
                    <a:cubicBezTo>
                      <a:pt x="9039" y="1051"/>
                      <a:pt x="9130" y="868"/>
                      <a:pt x="9062" y="731"/>
                    </a:cubicBezTo>
                    <a:cubicBezTo>
                      <a:pt x="9016" y="617"/>
                      <a:pt x="8902" y="549"/>
                      <a:pt x="8788" y="503"/>
                    </a:cubicBezTo>
                    <a:cubicBezTo>
                      <a:pt x="8491" y="343"/>
                      <a:pt x="8194" y="161"/>
                      <a:pt x="7898" y="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4">
                <a:extLst>
                  <a:ext uri="{FF2B5EF4-FFF2-40B4-BE49-F238E27FC236}">
                    <a16:creationId xmlns:a16="http://schemas.microsoft.com/office/drawing/2014/main" id="{5443594E-879F-5FF0-460D-7CBF4A0CA184}"/>
                  </a:ext>
                </a:extLst>
              </p:cNvPr>
              <p:cNvSpPr/>
              <p:nvPr/>
            </p:nvSpPr>
            <p:spPr>
              <a:xfrm>
                <a:off x="4116691" y="757823"/>
                <a:ext cx="308905" cy="268402"/>
              </a:xfrm>
              <a:custGeom>
                <a:avLst/>
                <a:gdLst/>
                <a:ahLst/>
                <a:cxnLst/>
                <a:rect l="l" t="t" r="r" b="b"/>
                <a:pathLst>
                  <a:path w="8355" h="7260" extrusionOk="0">
                    <a:moveTo>
                      <a:pt x="457" y="1507"/>
                    </a:moveTo>
                    <a:cubicBezTo>
                      <a:pt x="3310" y="1918"/>
                      <a:pt x="5867" y="3904"/>
                      <a:pt x="7008" y="6551"/>
                    </a:cubicBezTo>
                    <a:cubicBezTo>
                      <a:pt x="7076" y="6688"/>
                      <a:pt x="7145" y="6871"/>
                      <a:pt x="7282" y="6962"/>
                    </a:cubicBezTo>
                    <a:cubicBezTo>
                      <a:pt x="7647" y="7259"/>
                      <a:pt x="8195" y="6894"/>
                      <a:pt x="8286" y="6437"/>
                    </a:cubicBezTo>
                    <a:cubicBezTo>
                      <a:pt x="8355" y="5981"/>
                      <a:pt x="8104" y="5547"/>
                      <a:pt x="7875" y="5159"/>
                    </a:cubicBezTo>
                    <a:cubicBezTo>
                      <a:pt x="7099" y="3881"/>
                      <a:pt x="6300" y="2580"/>
                      <a:pt x="5113" y="1667"/>
                    </a:cubicBezTo>
                    <a:cubicBezTo>
                      <a:pt x="3858" y="754"/>
                      <a:pt x="2306" y="366"/>
                      <a:pt x="799" y="69"/>
                    </a:cubicBezTo>
                    <a:cubicBezTo>
                      <a:pt x="640" y="23"/>
                      <a:pt x="434" y="1"/>
                      <a:pt x="320" y="115"/>
                    </a:cubicBezTo>
                    <a:cubicBezTo>
                      <a:pt x="229" y="206"/>
                      <a:pt x="206" y="320"/>
                      <a:pt x="183" y="434"/>
                    </a:cubicBezTo>
                    <a:cubicBezTo>
                      <a:pt x="115" y="777"/>
                      <a:pt x="46" y="1119"/>
                      <a:pt x="1" y="146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4">
                <a:extLst>
                  <a:ext uri="{FF2B5EF4-FFF2-40B4-BE49-F238E27FC236}">
                    <a16:creationId xmlns:a16="http://schemas.microsoft.com/office/drawing/2014/main" id="{FCC111B1-93BC-8845-4432-CA5C4A8B2A18}"/>
                  </a:ext>
                </a:extLst>
              </p:cNvPr>
              <p:cNvSpPr/>
              <p:nvPr/>
            </p:nvSpPr>
            <p:spPr>
              <a:xfrm>
                <a:off x="4552982" y="92022"/>
                <a:ext cx="292009" cy="291176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7876" extrusionOk="0">
                    <a:moveTo>
                      <a:pt x="7418" y="6392"/>
                    </a:moveTo>
                    <a:cubicBezTo>
                      <a:pt x="4634" y="5707"/>
                      <a:pt x="2260" y="3493"/>
                      <a:pt x="1370" y="754"/>
                    </a:cubicBezTo>
                    <a:cubicBezTo>
                      <a:pt x="1324" y="594"/>
                      <a:pt x="1278" y="434"/>
                      <a:pt x="1142" y="320"/>
                    </a:cubicBezTo>
                    <a:cubicBezTo>
                      <a:pt x="822" y="0"/>
                      <a:pt x="229" y="320"/>
                      <a:pt x="114" y="754"/>
                    </a:cubicBezTo>
                    <a:cubicBezTo>
                      <a:pt x="0" y="1187"/>
                      <a:pt x="206" y="1644"/>
                      <a:pt x="388" y="2055"/>
                    </a:cubicBezTo>
                    <a:cubicBezTo>
                      <a:pt x="1050" y="3401"/>
                      <a:pt x="1712" y="4794"/>
                      <a:pt x="2808" y="5775"/>
                    </a:cubicBezTo>
                    <a:cubicBezTo>
                      <a:pt x="3972" y="6825"/>
                      <a:pt x="5478" y="7350"/>
                      <a:pt x="6962" y="7784"/>
                    </a:cubicBezTo>
                    <a:cubicBezTo>
                      <a:pt x="7122" y="7852"/>
                      <a:pt x="7327" y="7875"/>
                      <a:pt x="7441" y="7784"/>
                    </a:cubicBezTo>
                    <a:cubicBezTo>
                      <a:pt x="7533" y="7715"/>
                      <a:pt x="7578" y="7601"/>
                      <a:pt x="7601" y="7487"/>
                    </a:cubicBezTo>
                    <a:cubicBezTo>
                      <a:pt x="7692" y="7145"/>
                      <a:pt x="7807" y="6825"/>
                      <a:pt x="7898" y="648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4">
                <a:extLst>
                  <a:ext uri="{FF2B5EF4-FFF2-40B4-BE49-F238E27FC236}">
                    <a16:creationId xmlns:a16="http://schemas.microsoft.com/office/drawing/2014/main" id="{204B5156-679B-802C-E9A4-BDC1F2C7BA7C}"/>
                  </a:ext>
                </a:extLst>
              </p:cNvPr>
              <p:cNvSpPr/>
              <p:nvPr/>
            </p:nvSpPr>
            <p:spPr>
              <a:xfrm>
                <a:off x="3967329" y="366269"/>
                <a:ext cx="122416" cy="382307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10341" extrusionOk="0">
                    <a:moveTo>
                      <a:pt x="799" y="914"/>
                    </a:moveTo>
                    <a:cubicBezTo>
                      <a:pt x="2032" y="3516"/>
                      <a:pt x="1804" y="6757"/>
                      <a:pt x="252" y="9154"/>
                    </a:cubicBezTo>
                    <a:cubicBezTo>
                      <a:pt x="137" y="9313"/>
                      <a:pt x="46" y="9450"/>
                      <a:pt x="23" y="9633"/>
                    </a:cubicBezTo>
                    <a:cubicBezTo>
                      <a:pt x="1" y="10067"/>
                      <a:pt x="617" y="10341"/>
                      <a:pt x="1028" y="10158"/>
                    </a:cubicBezTo>
                    <a:cubicBezTo>
                      <a:pt x="1438" y="9953"/>
                      <a:pt x="1667" y="9519"/>
                      <a:pt x="1872" y="9108"/>
                    </a:cubicBezTo>
                    <a:cubicBezTo>
                      <a:pt x="2511" y="7761"/>
                      <a:pt x="3150" y="6369"/>
                      <a:pt x="3242" y="4885"/>
                    </a:cubicBezTo>
                    <a:cubicBezTo>
                      <a:pt x="3310" y="3333"/>
                      <a:pt x="2785" y="1827"/>
                      <a:pt x="2192" y="389"/>
                    </a:cubicBezTo>
                    <a:cubicBezTo>
                      <a:pt x="2123" y="252"/>
                      <a:pt x="2032" y="69"/>
                      <a:pt x="1872" y="24"/>
                    </a:cubicBezTo>
                    <a:cubicBezTo>
                      <a:pt x="1758" y="1"/>
                      <a:pt x="1644" y="46"/>
                      <a:pt x="1530" y="92"/>
                    </a:cubicBezTo>
                    <a:cubicBezTo>
                      <a:pt x="1210" y="229"/>
                      <a:pt x="891" y="366"/>
                      <a:pt x="571" y="50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4">
                <a:extLst>
                  <a:ext uri="{FF2B5EF4-FFF2-40B4-BE49-F238E27FC236}">
                    <a16:creationId xmlns:a16="http://schemas.microsoft.com/office/drawing/2014/main" id="{038DB979-CF57-2B67-B725-782DF7EF6178}"/>
                  </a:ext>
                </a:extLst>
              </p:cNvPr>
              <p:cNvSpPr/>
              <p:nvPr/>
            </p:nvSpPr>
            <p:spPr>
              <a:xfrm>
                <a:off x="4456784" y="532525"/>
                <a:ext cx="336746" cy="243891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6597" extrusionOk="0">
                    <a:moveTo>
                      <a:pt x="1438" y="6163"/>
                    </a:moveTo>
                    <a:cubicBezTo>
                      <a:pt x="2716" y="3584"/>
                      <a:pt x="5364" y="1735"/>
                      <a:pt x="8240" y="1438"/>
                    </a:cubicBezTo>
                    <a:cubicBezTo>
                      <a:pt x="8400" y="1438"/>
                      <a:pt x="8582" y="1415"/>
                      <a:pt x="8719" y="1324"/>
                    </a:cubicBezTo>
                    <a:cubicBezTo>
                      <a:pt x="9107" y="1073"/>
                      <a:pt x="8925" y="411"/>
                      <a:pt x="8514" y="206"/>
                    </a:cubicBezTo>
                    <a:cubicBezTo>
                      <a:pt x="8103" y="0"/>
                      <a:pt x="7624" y="114"/>
                      <a:pt x="7167" y="206"/>
                    </a:cubicBezTo>
                    <a:cubicBezTo>
                      <a:pt x="5729" y="548"/>
                      <a:pt x="4223" y="913"/>
                      <a:pt x="3013" y="1781"/>
                    </a:cubicBezTo>
                    <a:cubicBezTo>
                      <a:pt x="1758" y="2694"/>
                      <a:pt x="913" y="4040"/>
                      <a:pt x="183" y="5410"/>
                    </a:cubicBezTo>
                    <a:cubicBezTo>
                      <a:pt x="91" y="5547"/>
                      <a:pt x="0" y="5729"/>
                      <a:pt x="91" y="5889"/>
                    </a:cubicBezTo>
                    <a:cubicBezTo>
                      <a:pt x="137" y="5981"/>
                      <a:pt x="251" y="6049"/>
                      <a:pt x="343" y="6117"/>
                    </a:cubicBezTo>
                    <a:cubicBezTo>
                      <a:pt x="639" y="6277"/>
                      <a:pt x="959" y="6437"/>
                      <a:pt x="1256" y="6597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4">
                <a:extLst>
                  <a:ext uri="{FF2B5EF4-FFF2-40B4-BE49-F238E27FC236}">
                    <a16:creationId xmlns:a16="http://schemas.microsoft.com/office/drawing/2014/main" id="{BDBF2B26-E572-7869-405A-559BB9083EA1}"/>
                  </a:ext>
                </a:extLst>
              </p:cNvPr>
              <p:cNvSpPr/>
              <p:nvPr/>
            </p:nvSpPr>
            <p:spPr>
              <a:xfrm>
                <a:off x="4599381" y="46512"/>
                <a:ext cx="310606" cy="255241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6904" extrusionOk="0">
                    <a:moveTo>
                      <a:pt x="4651" y="1"/>
                    </a:moveTo>
                    <a:cubicBezTo>
                      <a:pt x="2912" y="1"/>
                      <a:pt x="948" y="845"/>
                      <a:pt x="571" y="1300"/>
                    </a:cubicBezTo>
                    <a:cubicBezTo>
                      <a:pt x="1" y="1939"/>
                      <a:pt x="914" y="3651"/>
                      <a:pt x="2626" y="5135"/>
                    </a:cubicBezTo>
                    <a:cubicBezTo>
                      <a:pt x="3885" y="6241"/>
                      <a:pt x="5221" y="6903"/>
                      <a:pt x="6056" y="6903"/>
                    </a:cubicBezTo>
                    <a:cubicBezTo>
                      <a:pt x="6340" y="6903"/>
                      <a:pt x="6566" y="6826"/>
                      <a:pt x="6711" y="6664"/>
                    </a:cubicBezTo>
                    <a:cubicBezTo>
                      <a:pt x="7282" y="6025"/>
                      <a:pt x="8400" y="2122"/>
                      <a:pt x="6711" y="638"/>
                    </a:cubicBezTo>
                    <a:cubicBezTo>
                      <a:pt x="6184" y="175"/>
                      <a:pt x="5441" y="1"/>
                      <a:pt x="465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4">
                <a:extLst>
                  <a:ext uri="{FF2B5EF4-FFF2-40B4-BE49-F238E27FC236}">
                    <a16:creationId xmlns:a16="http://schemas.microsoft.com/office/drawing/2014/main" id="{642872A0-BB64-8E07-5C91-45F5DA07B5AD}"/>
                  </a:ext>
                </a:extLst>
              </p:cNvPr>
              <p:cNvSpPr/>
              <p:nvPr/>
            </p:nvSpPr>
            <p:spPr>
              <a:xfrm>
                <a:off x="3766504" y="395808"/>
                <a:ext cx="236328" cy="266702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7214" extrusionOk="0">
                    <a:moveTo>
                      <a:pt x="4565" y="1"/>
                    </a:moveTo>
                    <a:cubicBezTo>
                      <a:pt x="3561" y="1"/>
                      <a:pt x="0" y="1598"/>
                      <a:pt x="0" y="3607"/>
                    </a:cubicBezTo>
                    <a:cubicBezTo>
                      <a:pt x="0" y="6300"/>
                      <a:pt x="3606" y="7213"/>
                      <a:pt x="4611" y="7213"/>
                    </a:cubicBezTo>
                    <a:cubicBezTo>
                      <a:pt x="5592" y="7213"/>
                      <a:pt x="6391" y="5593"/>
                      <a:pt x="6391" y="3607"/>
                    </a:cubicBezTo>
                    <a:cubicBezTo>
                      <a:pt x="6368" y="1598"/>
                      <a:pt x="5547" y="1"/>
                      <a:pt x="45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4">
                <a:extLst>
                  <a:ext uri="{FF2B5EF4-FFF2-40B4-BE49-F238E27FC236}">
                    <a16:creationId xmlns:a16="http://schemas.microsoft.com/office/drawing/2014/main" id="{45CE96FF-7FC0-F4A1-87BD-DA1CDAC16425}"/>
                  </a:ext>
                </a:extLst>
              </p:cNvPr>
              <p:cNvSpPr/>
              <p:nvPr/>
            </p:nvSpPr>
            <p:spPr>
              <a:xfrm>
                <a:off x="4491389" y="615228"/>
                <a:ext cx="420303" cy="362565"/>
              </a:xfrm>
              <a:custGeom>
                <a:avLst/>
                <a:gdLst/>
                <a:ahLst/>
                <a:cxnLst/>
                <a:rect l="l" t="t" r="r" b="b"/>
                <a:pathLst>
                  <a:path w="11368" h="9807" extrusionOk="0">
                    <a:moveTo>
                      <a:pt x="7196" y="0"/>
                    </a:moveTo>
                    <a:cubicBezTo>
                      <a:pt x="5988" y="0"/>
                      <a:pt x="4588" y="476"/>
                      <a:pt x="3333" y="1415"/>
                    </a:cubicBezTo>
                    <a:cubicBezTo>
                      <a:pt x="982" y="3150"/>
                      <a:pt x="0" y="5843"/>
                      <a:pt x="1164" y="7418"/>
                    </a:cubicBezTo>
                    <a:cubicBezTo>
                      <a:pt x="1995" y="8543"/>
                      <a:pt x="4443" y="9807"/>
                      <a:pt x="6631" y="9807"/>
                    </a:cubicBezTo>
                    <a:cubicBezTo>
                      <a:pt x="7508" y="9807"/>
                      <a:pt x="8343" y="9604"/>
                      <a:pt x="9016" y="9107"/>
                    </a:cubicBezTo>
                    <a:cubicBezTo>
                      <a:pt x="11367" y="7350"/>
                      <a:pt x="10865" y="2671"/>
                      <a:pt x="9701" y="1096"/>
                    </a:cubicBezTo>
                    <a:cubicBezTo>
                      <a:pt x="9159" y="362"/>
                      <a:pt x="8250" y="0"/>
                      <a:pt x="71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4">
                <a:extLst>
                  <a:ext uri="{FF2B5EF4-FFF2-40B4-BE49-F238E27FC236}">
                    <a16:creationId xmlns:a16="http://schemas.microsoft.com/office/drawing/2014/main" id="{006F8FE0-0152-8E9E-0333-FCC5BA64D173}"/>
                  </a:ext>
                </a:extLst>
              </p:cNvPr>
              <p:cNvSpPr/>
              <p:nvPr/>
            </p:nvSpPr>
            <p:spPr>
              <a:xfrm>
                <a:off x="4073657" y="73278"/>
                <a:ext cx="414388" cy="360827"/>
              </a:xfrm>
              <a:custGeom>
                <a:avLst/>
                <a:gdLst/>
                <a:ahLst/>
                <a:cxnLst/>
                <a:rect l="l" t="t" r="r" b="b"/>
                <a:pathLst>
                  <a:path w="11208" h="9760" extrusionOk="0">
                    <a:moveTo>
                      <a:pt x="4486" y="0"/>
                    </a:moveTo>
                    <a:cubicBezTo>
                      <a:pt x="3760" y="0"/>
                      <a:pt x="3064" y="157"/>
                      <a:pt x="2466" y="530"/>
                    </a:cubicBezTo>
                    <a:cubicBezTo>
                      <a:pt x="0" y="2082"/>
                      <a:pt x="137" y="6784"/>
                      <a:pt x="1187" y="8451"/>
                    </a:cubicBezTo>
                    <a:cubicBezTo>
                      <a:pt x="1723" y="9319"/>
                      <a:pt x="2754" y="9760"/>
                      <a:pt x="3971" y="9760"/>
                    </a:cubicBezTo>
                    <a:cubicBezTo>
                      <a:pt x="5089" y="9760"/>
                      <a:pt x="6364" y="9388"/>
                      <a:pt x="7556" y="8633"/>
                    </a:cubicBezTo>
                    <a:cubicBezTo>
                      <a:pt x="10044" y="7081"/>
                      <a:pt x="11208" y="4479"/>
                      <a:pt x="10158" y="2813"/>
                    </a:cubicBezTo>
                    <a:cubicBezTo>
                      <a:pt x="9378" y="1565"/>
                      <a:pt x="6780" y="0"/>
                      <a:pt x="448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4">
                <a:extLst>
                  <a:ext uri="{FF2B5EF4-FFF2-40B4-BE49-F238E27FC236}">
                    <a16:creationId xmlns:a16="http://schemas.microsoft.com/office/drawing/2014/main" id="{8CB9EDCD-AEA3-12AF-B7F1-33DA9D2C828F}"/>
                  </a:ext>
                </a:extLst>
              </p:cNvPr>
              <p:cNvSpPr/>
              <p:nvPr/>
            </p:nvSpPr>
            <p:spPr>
              <a:xfrm>
                <a:off x="4023007" y="834388"/>
                <a:ext cx="352792" cy="32474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8784" extrusionOk="0">
                    <a:moveTo>
                      <a:pt x="3073" y="1"/>
                    </a:moveTo>
                    <a:cubicBezTo>
                      <a:pt x="2307" y="1"/>
                      <a:pt x="1684" y="243"/>
                      <a:pt x="1348" y="737"/>
                    </a:cubicBezTo>
                    <a:cubicBezTo>
                      <a:pt x="572" y="1878"/>
                      <a:pt x="1" y="6991"/>
                      <a:pt x="2055" y="8406"/>
                    </a:cubicBezTo>
                    <a:cubicBezTo>
                      <a:pt x="2446" y="8671"/>
                      <a:pt x="2903" y="8783"/>
                      <a:pt x="3392" y="8783"/>
                    </a:cubicBezTo>
                    <a:cubicBezTo>
                      <a:pt x="5473" y="8783"/>
                      <a:pt x="8137" y="6751"/>
                      <a:pt x="8766" y="5827"/>
                    </a:cubicBezTo>
                    <a:cubicBezTo>
                      <a:pt x="9542" y="4686"/>
                      <a:pt x="8515" y="2609"/>
                      <a:pt x="6483" y="1216"/>
                    </a:cubicBezTo>
                    <a:cubicBezTo>
                      <a:pt x="5319" y="414"/>
                      <a:pt x="4074" y="1"/>
                      <a:pt x="30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9" name="Google Shape;2629;p34">
              <a:extLst>
                <a:ext uri="{FF2B5EF4-FFF2-40B4-BE49-F238E27FC236}">
                  <a16:creationId xmlns:a16="http://schemas.microsoft.com/office/drawing/2014/main" id="{96F793A8-F1CD-43E3-E1F6-7EF5D9BB5A2E}"/>
                </a:ext>
              </a:extLst>
            </p:cNvPr>
            <p:cNvSpPr/>
            <p:nvPr/>
          </p:nvSpPr>
          <p:spPr>
            <a:xfrm>
              <a:off x="6038650" y="1641835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6;p34">
            <a:extLst>
              <a:ext uri="{FF2B5EF4-FFF2-40B4-BE49-F238E27FC236}">
                <a16:creationId xmlns:a16="http://schemas.microsoft.com/office/drawing/2014/main" id="{6EA4CAD4-61EB-D2FD-5B5A-A9DDDE376513}"/>
              </a:ext>
            </a:extLst>
          </p:cNvPr>
          <p:cNvSpPr txBox="1">
            <a:spLocks/>
          </p:cNvSpPr>
          <p:nvPr/>
        </p:nvSpPr>
        <p:spPr>
          <a:xfrm>
            <a:off x="6013816" y="518053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22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r>
              <a:rPr lang="es-ES">
                <a:solidFill>
                  <a:srgbClr val="000000"/>
                </a:solidFill>
              </a:rPr>
              <a:t>VENTANA PRINCIPAL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1" name="Google Shape;2576;p34">
            <a:extLst>
              <a:ext uri="{FF2B5EF4-FFF2-40B4-BE49-F238E27FC236}">
                <a16:creationId xmlns:a16="http://schemas.microsoft.com/office/drawing/2014/main" id="{95875E42-DBD7-C743-A088-5253791C39E2}"/>
              </a:ext>
            </a:extLst>
          </p:cNvPr>
          <p:cNvSpPr txBox="1">
            <a:spLocks/>
          </p:cNvSpPr>
          <p:nvPr/>
        </p:nvSpPr>
        <p:spPr>
          <a:xfrm>
            <a:off x="61589" y="2135506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22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r>
              <a:rPr lang="es-ES">
                <a:solidFill>
                  <a:srgbClr val="000000"/>
                </a:solidFill>
              </a:rPr>
              <a:t>WIDGETS DE TKINTER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7B206E1D-CBFD-C990-7007-940CCD16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10" y="952770"/>
            <a:ext cx="3268693" cy="1038225"/>
          </a:xfrm>
          <a:prstGeom prst="rect">
            <a:avLst/>
          </a:prstGeom>
        </p:spPr>
      </p:pic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C30B8541-B628-E602-FE31-9DDC4D741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71" y="952769"/>
            <a:ext cx="3246228" cy="3755546"/>
          </a:xfrm>
          <a:prstGeom prst="rect">
            <a:avLst/>
          </a:prstGeom>
        </p:spPr>
      </p:pic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02D85D56-BDCC-81AA-03AD-69E1C5F17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" y="2692648"/>
            <a:ext cx="5423859" cy="2335346"/>
          </a:xfrm>
          <a:prstGeom prst="rect">
            <a:avLst/>
          </a:prstGeom>
        </p:spPr>
      </p:pic>
      <p:pic>
        <p:nvPicPr>
          <p:cNvPr id="8" name="Imagen 7" descr="Crud Icons - Free SVG &amp; PNG Crud Images - Noun Project">
            <a:extLst>
              <a:ext uri="{FF2B5EF4-FFF2-40B4-BE49-F238E27FC236}">
                <a16:creationId xmlns:a16="http://schemas.microsoft.com/office/drawing/2014/main" id="{F85E04D9-C08D-A7AA-7BEC-40DDB527E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5829" y="1086248"/>
            <a:ext cx="1364333" cy="13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>
          <a:extLst>
            <a:ext uri="{FF2B5EF4-FFF2-40B4-BE49-F238E27FC236}">
              <a16:creationId xmlns:a16="http://schemas.microsoft.com/office/drawing/2014/main" id="{8ABC8256-73A1-687B-5D97-A53B4D90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4">
            <a:extLst>
              <a:ext uri="{FF2B5EF4-FFF2-40B4-BE49-F238E27FC236}">
                <a16:creationId xmlns:a16="http://schemas.microsoft.com/office/drawing/2014/main" id="{B32258BD-0E7C-E75F-5C16-265D755B57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903" y="-583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Main (Ventana Principal)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2576" name="Google Shape;2576;p34">
            <a:extLst>
              <a:ext uri="{FF2B5EF4-FFF2-40B4-BE49-F238E27FC236}">
                <a16:creationId xmlns:a16="http://schemas.microsoft.com/office/drawing/2014/main" id="{C01A69CD-0ACF-E3EC-2980-B90666E22A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-15330" y="516615"/>
            <a:ext cx="27426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CLASE PADRE</a:t>
            </a:r>
            <a:endParaRPr lang="en" dirty="0">
              <a:solidFill>
                <a:srgbClr val="000000"/>
              </a:solidFill>
            </a:endParaRPr>
          </a:p>
        </p:txBody>
      </p:sp>
      <p:grpSp>
        <p:nvGrpSpPr>
          <p:cNvPr id="2592" name="Google Shape;2592;p34">
            <a:extLst>
              <a:ext uri="{FF2B5EF4-FFF2-40B4-BE49-F238E27FC236}">
                <a16:creationId xmlns:a16="http://schemas.microsoft.com/office/drawing/2014/main" id="{67CD44DC-86EA-B196-6A05-A5850A875889}"/>
              </a:ext>
            </a:extLst>
          </p:cNvPr>
          <p:cNvGrpSpPr/>
          <p:nvPr/>
        </p:nvGrpSpPr>
        <p:grpSpPr>
          <a:xfrm>
            <a:off x="5754456" y="1641835"/>
            <a:ext cx="961652" cy="899986"/>
            <a:chOff x="5754456" y="1641835"/>
            <a:chExt cx="961652" cy="899986"/>
          </a:xfrm>
        </p:grpSpPr>
        <p:grpSp>
          <p:nvGrpSpPr>
            <p:cNvPr id="2593" name="Google Shape;2593;p34">
              <a:extLst>
                <a:ext uri="{FF2B5EF4-FFF2-40B4-BE49-F238E27FC236}">
                  <a16:creationId xmlns:a16="http://schemas.microsoft.com/office/drawing/2014/main" id="{B4866D49-1A96-E13E-68B4-AF42D8870776}"/>
                </a:ext>
              </a:extLst>
            </p:cNvPr>
            <p:cNvGrpSpPr/>
            <p:nvPr/>
          </p:nvGrpSpPr>
          <p:grpSpPr>
            <a:xfrm>
              <a:off x="5754456" y="1642713"/>
              <a:ext cx="961652" cy="899108"/>
              <a:chOff x="3766504" y="40"/>
              <a:chExt cx="1239721" cy="1159093"/>
            </a:xfrm>
          </p:grpSpPr>
          <p:sp>
            <p:nvSpPr>
              <p:cNvPr id="2594" name="Google Shape;2594;p34">
                <a:extLst>
                  <a:ext uri="{FF2B5EF4-FFF2-40B4-BE49-F238E27FC236}">
                    <a16:creationId xmlns:a16="http://schemas.microsoft.com/office/drawing/2014/main" id="{FE32F4AA-19DB-550C-A8B5-2171D8E29F35}"/>
                  </a:ext>
                </a:extLst>
              </p:cNvPr>
              <p:cNvSpPr/>
              <p:nvPr/>
            </p:nvSpPr>
            <p:spPr>
              <a:xfrm>
                <a:off x="4304021" y="418582"/>
                <a:ext cx="221169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59" extrusionOk="0">
                    <a:moveTo>
                      <a:pt x="5639" y="2352"/>
                    </a:moveTo>
                    <a:cubicBezTo>
                      <a:pt x="5981" y="3813"/>
                      <a:pt x="5068" y="5274"/>
                      <a:pt x="3607" y="5616"/>
                    </a:cubicBezTo>
                    <a:cubicBezTo>
                      <a:pt x="2146" y="5958"/>
                      <a:pt x="686" y="5068"/>
                      <a:pt x="343" y="3607"/>
                    </a:cubicBezTo>
                    <a:cubicBezTo>
                      <a:pt x="1" y="2146"/>
                      <a:pt x="914" y="686"/>
                      <a:pt x="2375" y="343"/>
                    </a:cubicBezTo>
                    <a:cubicBezTo>
                      <a:pt x="3813" y="1"/>
                      <a:pt x="5296" y="891"/>
                      <a:pt x="5639" y="2352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4">
                <a:extLst>
                  <a:ext uri="{FF2B5EF4-FFF2-40B4-BE49-F238E27FC236}">
                    <a16:creationId xmlns:a16="http://schemas.microsoft.com/office/drawing/2014/main" id="{FEB98467-095A-2920-609A-FA13684E9161}"/>
                  </a:ext>
                </a:extLst>
              </p:cNvPr>
              <p:cNvSpPr/>
              <p:nvPr/>
            </p:nvSpPr>
            <p:spPr>
              <a:xfrm>
                <a:off x="4245792" y="832946"/>
                <a:ext cx="221169" cy="221118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981" extrusionOk="0">
                    <a:moveTo>
                      <a:pt x="5639" y="2374"/>
                    </a:moveTo>
                    <a:cubicBezTo>
                      <a:pt x="5981" y="3812"/>
                      <a:pt x="5068" y="5296"/>
                      <a:pt x="3630" y="5638"/>
                    </a:cubicBezTo>
                    <a:cubicBezTo>
                      <a:pt x="2169" y="5980"/>
                      <a:pt x="708" y="5067"/>
                      <a:pt x="343" y="3606"/>
                    </a:cubicBezTo>
                    <a:cubicBezTo>
                      <a:pt x="1" y="2168"/>
                      <a:pt x="914" y="685"/>
                      <a:pt x="2375" y="342"/>
                    </a:cubicBezTo>
                    <a:cubicBezTo>
                      <a:pt x="3836" y="0"/>
                      <a:pt x="5296" y="913"/>
                      <a:pt x="5639" y="2374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4">
                <a:extLst>
                  <a:ext uri="{FF2B5EF4-FFF2-40B4-BE49-F238E27FC236}">
                    <a16:creationId xmlns:a16="http://schemas.microsoft.com/office/drawing/2014/main" id="{98B8DF6D-3E6E-CAA8-E4A4-9C3AB04E75BF}"/>
                  </a:ext>
                </a:extLst>
              </p:cNvPr>
              <p:cNvSpPr/>
              <p:nvPr/>
            </p:nvSpPr>
            <p:spPr>
              <a:xfrm>
                <a:off x="3846656" y="40"/>
                <a:ext cx="1159569" cy="1158640"/>
              </a:xfrm>
              <a:custGeom>
                <a:avLst/>
                <a:gdLst/>
                <a:ahLst/>
                <a:cxnLst/>
                <a:rect l="l" t="t" r="r" b="b"/>
                <a:pathLst>
                  <a:path w="31363" h="31340" extrusionOk="0">
                    <a:moveTo>
                      <a:pt x="0" y="15659"/>
                    </a:moveTo>
                    <a:cubicBezTo>
                      <a:pt x="0" y="24332"/>
                      <a:pt x="7031" y="31340"/>
                      <a:pt x="15681" y="31340"/>
                    </a:cubicBezTo>
                    <a:lnTo>
                      <a:pt x="15681" y="31340"/>
                    </a:lnTo>
                    <a:cubicBezTo>
                      <a:pt x="24332" y="31340"/>
                      <a:pt x="31362" y="24332"/>
                      <a:pt x="31362" y="15659"/>
                    </a:cubicBezTo>
                    <a:lnTo>
                      <a:pt x="31362" y="15659"/>
                    </a:lnTo>
                    <a:cubicBezTo>
                      <a:pt x="31362" y="7008"/>
                      <a:pt x="24332" y="1"/>
                      <a:pt x="15681" y="1"/>
                    </a:cubicBezTo>
                    <a:lnTo>
                      <a:pt x="15681" y="1"/>
                    </a:lnTo>
                    <a:cubicBezTo>
                      <a:pt x="7031" y="1"/>
                      <a:pt x="0" y="7008"/>
                      <a:pt x="0" y="1565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44000">
                    <a:schemeClr val="accent4"/>
                  </a:gs>
                  <a:gs pos="68000">
                    <a:srgbClr val="4A812B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4">
                <a:extLst>
                  <a:ext uri="{FF2B5EF4-FFF2-40B4-BE49-F238E27FC236}">
                    <a16:creationId xmlns:a16="http://schemas.microsoft.com/office/drawing/2014/main" id="{D5047D18-A927-AE78-4122-CED223B671CE}"/>
                  </a:ext>
                </a:extLst>
              </p:cNvPr>
              <p:cNvSpPr/>
              <p:nvPr/>
            </p:nvSpPr>
            <p:spPr>
              <a:xfrm>
                <a:off x="3907399" y="311442"/>
                <a:ext cx="405958" cy="50127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3559" extrusionOk="0">
                    <a:moveTo>
                      <a:pt x="9314" y="5432"/>
                    </a:moveTo>
                    <a:cubicBezTo>
                      <a:pt x="9017" y="4337"/>
                      <a:pt x="8994" y="3150"/>
                      <a:pt x="8560" y="2077"/>
                    </a:cubicBezTo>
                    <a:cubicBezTo>
                      <a:pt x="8150" y="1004"/>
                      <a:pt x="7122" y="0"/>
                      <a:pt x="5981" y="160"/>
                    </a:cubicBezTo>
                    <a:cubicBezTo>
                      <a:pt x="5045" y="297"/>
                      <a:pt x="4383" y="1141"/>
                      <a:pt x="3836" y="1917"/>
                    </a:cubicBezTo>
                    <a:cubicBezTo>
                      <a:pt x="2991" y="3081"/>
                      <a:pt x="2169" y="4246"/>
                      <a:pt x="1348" y="5387"/>
                    </a:cubicBezTo>
                    <a:cubicBezTo>
                      <a:pt x="1005" y="5866"/>
                      <a:pt x="663" y="6345"/>
                      <a:pt x="457" y="6870"/>
                    </a:cubicBezTo>
                    <a:cubicBezTo>
                      <a:pt x="1" y="8057"/>
                      <a:pt x="229" y="9358"/>
                      <a:pt x="617" y="10614"/>
                    </a:cubicBezTo>
                    <a:cubicBezTo>
                      <a:pt x="594" y="11504"/>
                      <a:pt x="1097" y="12440"/>
                      <a:pt x="1918" y="12851"/>
                    </a:cubicBezTo>
                    <a:cubicBezTo>
                      <a:pt x="3356" y="13558"/>
                      <a:pt x="5045" y="12691"/>
                      <a:pt x="6620" y="12645"/>
                    </a:cubicBezTo>
                    <a:cubicBezTo>
                      <a:pt x="7602" y="12622"/>
                      <a:pt x="8629" y="12896"/>
                      <a:pt x="9496" y="12463"/>
                    </a:cubicBezTo>
                    <a:cubicBezTo>
                      <a:pt x="10660" y="11915"/>
                      <a:pt x="10980" y="10340"/>
                      <a:pt x="10683" y="9085"/>
                    </a:cubicBezTo>
                    <a:cubicBezTo>
                      <a:pt x="10409" y="7806"/>
                      <a:pt x="9679" y="6688"/>
                      <a:pt x="9314" y="5432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4">
                <a:extLst>
                  <a:ext uri="{FF2B5EF4-FFF2-40B4-BE49-F238E27FC236}">
                    <a16:creationId xmlns:a16="http://schemas.microsoft.com/office/drawing/2014/main" id="{DABF0591-B9C5-1E3F-8793-1DFDA66A5B64}"/>
                  </a:ext>
                </a:extLst>
              </p:cNvPr>
              <p:cNvSpPr/>
              <p:nvPr/>
            </p:nvSpPr>
            <p:spPr>
              <a:xfrm>
                <a:off x="4274482" y="322385"/>
                <a:ext cx="133397" cy="159526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4315" extrusionOk="0">
                    <a:moveTo>
                      <a:pt x="3425" y="1964"/>
                    </a:moveTo>
                    <a:cubicBezTo>
                      <a:pt x="3607" y="1233"/>
                      <a:pt x="3196" y="298"/>
                      <a:pt x="2443" y="161"/>
                    </a:cubicBezTo>
                    <a:cubicBezTo>
                      <a:pt x="1667" y="1"/>
                      <a:pt x="982" y="686"/>
                      <a:pt x="572" y="1370"/>
                    </a:cubicBezTo>
                    <a:lnTo>
                      <a:pt x="914" y="914"/>
                    </a:lnTo>
                    <a:cubicBezTo>
                      <a:pt x="572" y="1347"/>
                      <a:pt x="320" y="1827"/>
                      <a:pt x="161" y="2352"/>
                    </a:cubicBezTo>
                    <a:cubicBezTo>
                      <a:pt x="69" y="2717"/>
                      <a:pt x="1" y="3082"/>
                      <a:pt x="115" y="3447"/>
                    </a:cubicBezTo>
                    <a:cubicBezTo>
                      <a:pt x="206" y="3790"/>
                      <a:pt x="457" y="4109"/>
                      <a:pt x="823" y="4201"/>
                    </a:cubicBezTo>
                    <a:cubicBezTo>
                      <a:pt x="1256" y="4315"/>
                      <a:pt x="1713" y="4064"/>
                      <a:pt x="2078" y="3790"/>
                    </a:cubicBezTo>
                    <a:cubicBezTo>
                      <a:pt x="2694" y="3310"/>
                      <a:pt x="3265" y="2717"/>
                      <a:pt x="3425" y="196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4">
                <a:extLst>
                  <a:ext uri="{FF2B5EF4-FFF2-40B4-BE49-F238E27FC236}">
                    <a16:creationId xmlns:a16="http://schemas.microsoft.com/office/drawing/2014/main" id="{5499C0FE-0B01-0A52-A807-7B57DA3232E0}"/>
                  </a:ext>
                </a:extLst>
              </p:cNvPr>
              <p:cNvSpPr/>
              <p:nvPr/>
            </p:nvSpPr>
            <p:spPr>
              <a:xfrm>
                <a:off x="4226383" y="113946"/>
                <a:ext cx="159536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658" extrusionOk="0">
                    <a:moveTo>
                      <a:pt x="320" y="3356"/>
                    </a:moveTo>
                    <a:cubicBezTo>
                      <a:pt x="572" y="3881"/>
                      <a:pt x="960" y="4429"/>
                      <a:pt x="1530" y="4566"/>
                    </a:cubicBezTo>
                    <a:cubicBezTo>
                      <a:pt x="1941" y="4657"/>
                      <a:pt x="2375" y="4498"/>
                      <a:pt x="2717" y="4269"/>
                    </a:cubicBezTo>
                    <a:cubicBezTo>
                      <a:pt x="3470" y="3836"/>
                      <a:pt x="4018" y="3082"/>
                      <a:pt x="4224" y="2238"/>
                    </a:cubicBezTo>
                    <a:cubicBezTo>
                      <a:pt x="4292" y="1941"/>
                      <a:pt x="4315" y="1622"/>
                      <a:pt x="4201" y="1325"/>
                    </a:cubicBezTo>
                    <a:cubicBezTo>
                      <a:pt x="4132" y="1097"/>
                      <a:pt x="3972" y="891"/>
                      <a:pt x="3790" y="731"/>
                    </a:cubicBezTo>
                    <a:cubicBezTo>
                      <a:pt x="3196" y="184"/>
                      <a:pt x="2306" y="1"/>
                      <a:pt x="1553" y="275"/>
                    </a:cubicBezTo>
                    <a:cubicBezTo>
                      <a:pt x="1074" y="457"/>
                      <a:pt x="686" y="845"/>
                      <a:pt x="480" y="1302"/>
                    </a:cubicBezTo>
                    <a:cubicBezTo>
                      <a:pt x="161" y="1667"/>
                      <a:pt x="1" y="2147"/>
                      <a:pt x="69" y="2626"/>
                    </a:cubicBezTo>
                    <a:cubicBezTo>
                      <a:pt x="115" y="2877"/>
                      <a:pt x="206" y="3128"/>
                      <a:pt x="320" y="3356"/>
                    </a:cubicBezTo>
                    <a:close/>
                  </a:path>
                </a:pathLst>
              </a:custGeom>
              <a:solidFill>
                <a:srgbClr val="206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4">
                <a:extLst>
                  <a:ext uri="{FF2B5EF4-FFF2-40B4-BE49-F238E27FC236}">
                    <a16:creationId xmlns:a16="http://schemas.microsoft.com/office/drawing/2014/main" id="{7F6D9A13-1926-A07C-EDDC-AF14F455F2CA}"/>
                  </a:ext>
                </a:extLst>
              </p:cNvPr>
              <p:cNvSpPr/>
              <p:nvPr/>
            </p:nvSpPr>
            <p:spPr>
              <a:xfrm>
                <a:off x="4458448" y="167109"/>
                <a:ext cx="91174" cy="103849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809" extrusionOk="0">
                    <a:moveTo>
                      <a:pt x="1439" y="2626"/>
                    </a:moveTo>
                    <a:cubicBezTo>
                      <a:pt x="1667" y="2557"/>
                      <a:pt x="1850" y="2398"/>
                      <a:pt x="2009" y="2215"/>
                    </a:cubicBezTo>
                    <a:cubicBezTo>
                      <a:pt x="2283" y="1873"/>
                      <a:pt x="2466" y="1416"/>
                      <a:pt x="2375" y="982"/>
                    </a:cubicBezTo>
                    <a:cubicBezTo>
                      <a:pt x="2306" y="549"/>
                      <a:pt x="1987" y="161"/>
                      <a:pt x="1553" y="69"/>
                    </a:cubicBezTo>
                    <a:cubicBezTo>
                      <a:pt x="1211" y="1"/>
                      <a:pt x="868" y="138"/>
                      <a:pt x="663" y="412"/>
                    </a:cubicBezTo>
                    <a:cubicBezTo>
                      <a:pt x="252" y="731"/>
                      <a:pt x="1" y="1279"/>
                      <a:pt x="115" y="1781"/>
                    </a:cubicBezTo>
                    <a:cubicBezTo>
                      <a:pt x="229" y="2375"/>
                      <a:pt x="868" y="2808"/>
                      <a:pt x="1439" y="2626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4">
                <a:extLst>
                  <a:ext uri="{FF2B5EF4-FFF2-40B4-BE49-F238E27FC236}">
                    <a16:creationId xmlns:a16="http://schemas.microsoft.com/office/drawing/2014/main" id="{827E5848-55BC-286B-D312-464BB4CAF288}"/>
                  </a:ext>
                </a:extLst>
              </p:cNvPr>
              <p:cNvSpPr/>
              <p:nvPr/>
            </p:nvSpPr>
            <p:spPr>
              <a:xfrm>
                <a:off x="4360587" y="704659"/>
                <a:ext cx="405958" cy="400866"/>
              </a:xfrm>
              <a:custGeom>
                <a:avLst/>
                <a:gdLst/>
                <a:ahLst/>
                <a:cxnLst/>
                <a:rect l="l" t="t" r="r" b="b"/>
                <a:pathLst>
                  <a:path w="10980" h="10843" extrusionOk="0">
                    <a:moveTo>
                      <a:pt x="8445" y="1849"/>
                    </a:moveTo>
                    <a:cubicBezTo>
                      <a:pt x="7418" y="1051"/>
                      <a:pt x="6346" y="252"/>
                      <a:pt x="5067" y="69"/>
                    </a:cubicBezTo>
                    <a:cubicBezTo>
                      <a:pt x="4565" y="1"/>
                      <a:pt x="3995" y="46"/>
                      <a:pt x="3584" y="343"/>
                    </a:cubicBezTo>
                    <a:cubicBezTo>
                      <a:pt x="3241" y="594"/>
                      <a:pt x="3036" y="982"/>
                      <a:pt x="2876" y="1393"/>
                    </a:cubicBezTo>
                    <a:cubicBezTo>
                      <a:pt x="2511" y="2329"/>
                      <a:pt x="2283" y="3356"/>
                      <a:pt x="1758" y="4246"/>
                    </a:cubicBezTo>
                    <a:cubicBezTo>
                      <a:pt x="1370" y="4908"/>
                      <a:pt x="776" y="5479"/>
                      <a:pt x="457" y="6186"/>
                    </a:cubicBezTo>
                    <a:cubicBezTo>
                      <a:pt x="0" y="7168"/>
                      <a:pt x="114" y="8400"/>
                      <a:pt x="731" y="9313"/>
                    </a:cubicBezTo>
                    <a:cubicBezTo>
                      <a:pt x="1096" y="9838"/>
                      <a:pt x="1644" y="10226"/>
                      <a:pt x="2237" y="10455"/>
                    </a:cubicBezTo>
                    <a:cubicBezTo>
                      <a:pt x="2762" y="10729"/>
                      <a:pt x="3401" y="10843"/>
                      <a:pt x="4017" y="10797"/>
                    </a:cubicBezTo>
                    <a:cubicBezTo>
                      <a:pt x="4839" y="10729"/>
                      <a:pt x="5615" y="10409"/>
                      <a:pt x="6346" y="10089"/>
                    </a:cubicBezTo>
                    <a:cubicBezTo>
                      <a:pt x="7555" y="9564"/>
                      <a:pt x="8742" y="8925"/>
                      <a:pt x="9632" y="7944"/>
                    </a:cubicBezTo>
                    <a:cubicBezTo>
                      <a:pt x="10500" y="6962"/>
                      <a:pt x="10979" y="5547"/>
                      <a:pt x="10545" y="4315"/>
                    </a:cubicBezTo>
                    <a:cubicBezTo>
                      <a:pt x="10203" y="3265"/>
                      <a:pt x="9313" y="2511"/>
                      <a:pt x="8445" y="1849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4">
                <a:extLst>
                  <a:ext uri="{FF2B5EF4-FFF2-40B4-BE49-F238E27FC236}">
                    <a16:creationId xmlns:a16="http://schemas.microsoft.com/office/drawing/2014/main" id="{FCA7A057-3946-11F9-2AB1-257083A8C59F}"/>
                  </a:ext>
                </a:extLst>
              </p:cNvPr>
              <p:cNvSpPr/>
              <p:nvPr/>
            </p:nvSpPr>
            <p:spPr>
              <a:xfrm>
                <a:off x="4591802" y="225338"/>
                <a:ext cx="352792" cy="47262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2784" extrusionOk="0">
                    <a:moveTo>
                      <a:pt x="9016" y="10067"/>
                    </a:moveTo>
                    <a:cubicBezTo>
                      <a:pt x="9541" y="8697"/>
                      <a:pt x="9541" y="7145"/>
                      <a:pt x="9108" y="5753"/>
                    </a:cubicBezTo>
                    <a:cubicBezTo>
                      <a:pt x="8628" y="4224"/>
                      <a:pt x="7692" y="2877"/>
                      <a:pt x="6528" y="1781"/>
                    </a:cubicBezTo>
                    <a:cubicBezTo>
                      <a:pt x="5501" y="823"/>
                      <a:pt x="4154" y="1"/>
                      <a:pt x="2785" y="275"/>
                    </a:cubicBezTo>
                    <a:cubicBezTo>
                      <a:pt x="1370" y="549"/>
                      <a:pt x="411" y="1941"/>
                      <a:pt x="206" y="3356"/>
                    </a:cubicBezTo>
                    <a:cubicBezTo>
                      <a:pt x="0" y="4771"/>
                      <a:pt x="411" y="6187"/>
                      <a:pt x="890" y="7533"/>
                    </a:cubicBezTo>
                    <a:cubicBezTo>
                      <a:pt x="1187" y="8332"/>
                      <a:pt x="1530" y="9131"/>
                      <a:pt x="1872" y="9907"/>
                    </a:cubicBezTo>
                    <a:cubicBezTo>
                      <a:pt x="2055" y="10318"/>
                      <a:pt x="2260" y="10706"/>
                      <a:pt x="2511" y="11071"/>
                    </a:cubicBezTo>
                    <a:cubicBezTo>
                      <a:pt x="3333" y="12190"/>
                      <a:pt x="4839" y="12783"/>
                      <a:pt x="6209" y="12532"/>
                    </a:cubicBezTo>
                    <a:cubicBezTo>
                      <a:pt x="7487" y="12281"/>
                      <a:pt x="8583" y="11299"/>
                      <a:pt x="9016" y="1006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4">
                <a:extLst>
                  <a:ext uri="{FF2B5EF4-FFF2-40B4-BE49-F238E27FC236}">
                    <a16:creationId xmlns:a16="http://schemas.microsoft.com/office/drawing/2014/main" id="{A101641E-F792-8603-249A-2EA3C43C9271}"/>
                  </a:ext>
                </a:extLst>
              </p:cNvPr>
              <p:cNvSpPr/>
              <p:nvPr/>
            </p:nvSpPr>
            <p:spPr>
              <a:xfrm>
                <a:off x="4803607" y="679334"/>
                <a:ext cx="194143" cy="319014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8629" extrusionOk="0">
                    <a:moveTo>
                      <a:pt x="1164" y="1873"/>
                    </a:moveTo>
                    <a:cubicBezTo>
                      <a:pt x="434" y="2649"/>
                      <a:pt x="0" y="3699"/>
                      <a:pt x="115" y="4749"/>
                    </a:cubicBezTo>
                    <a:cubicBezTo>
                      <a:pt x="206" y="5798"/>
                      <a:pt x="868" y="6803"/>
                      <a:pt x="731" y="7853"/>
                    </a:cubicBezTo>
                    <a:cubicBezTo>
                      <a:pt x="685" y="8104"/>
                      <a:pt x="617" y="8378"/>
                      <a:pt x="617" y="8629"/>
                    </a:cubicBezTo>
                    <a:cubicBezTo>
                      <a:pt x="2990" y="6369"/>
                      <a:pt x="4657" y="3356"/>
                      <a:pt x="5250" y="1"/>
                    </a:cubicBezTo>
                    <a:cubicBezTo>
                      <a:pt x="4794" y="138"/>
                      <a:pt x="4314" y="252"/>
                      <a:pt x="3881" y="366"/>
                    </a:cubicBezTo>
                    <a:cubicBezTo>
                      <a:pt x="2854" y="640"/>
                      <a:pt x="1895" y="1119"/>
                      <a:pt x="1164" y="1873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4">
                <a:extLst>
                  <a:ext uri="{FF2B5EF4-FFF2-40B4-BE49-F238E27FC236}">
                    <a16:creationId xmlns:a16="http://schemas.microsoft.com/office/drawing/2014/main" id="{EAE8FD8D-D9DF-6AAA-0DAF-06BF1F370359}"/>
                  </a:ext>
                </a:extLst>
              </p:cNvPr>
              <p:cNvSpPr/>
              <p:nvPr/>
            </p:nvSpPr>
            <p:spPr>
              <a:xfrm>
                <a:off x="3932724" y="875980"/>
                <a:ext cx="376417" cy="267515"/>
              </a:xfrm>
              <a:custGeom>
                <a:avLst/>
                <a:gdLst/>
                <a:ahLst/>
                <a:cxnLst/>
                <a:rect l="l" t="t" r="r" b="b"/>
                <a:pathLst>
                  <a:path w="10181" h="7236" extrusionOk="0">
                    <a:moveTo>
                      <a:pt x="9998" y="4474"/>
                    </a:moveTo>
                    <a:cubicBezTo>
                      <a:pt x="9861" y="3515"/>
                      <a:pt x="9679" y="2511"/>
                      <a:pt x="9108" y="1735"/>
                    </a:cubicBezTo>
                    <a:cubicBezTo>
                      <a:pt x="8104" y="365"/>
                      <a:pt x="6209" y="0"/>
                      <a:pt x="4520" y="46"/>
                    </a:cubicBezTo>
                    <a:cubicBezTo>
                      <a:pt x="3014" y="91"/>
                      <a:pt x="1484" y="365"/>
                      <a:pt x="1" y="183"/>
                    </a:cubicBezTo>
                    <a:cubicBezTo>
                      <a:pt x="2146" y="3675"/>
                      <a:pt x="5639" y="6254"/>
                      <a:pt x="9747" y="7236"/>
                    </a:cubicBezTo>
                    <a:cubicBezTo>
                      <a:pt x="9884" y="7008"/>
                      <a:pt x="9975" y="6756"/>
                      <a:pt x="10044" y="6505"/>
                    </a:cubicBezTo>
                    <a:cubicBezTo>
                      <a:pt x="10181" y="5843"/>
                      <a:pt x="10089" y="5136"/>
                      <a:pt x="9998" y="4474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4">
                <a:extLst>
                  <a:ext uri="{FF2B5EF4-FFF2-40B4-BE49-F238E27FC236}">
                    <a16:creationId xmlns:a16="http://schemas.microsoft.com/office/drawing/2014/main" id="{CD525C77-5261-8F4A-ED33-771F3807FE5D}"/>
                  </a:ext>
                </a:extLst>
              </p:cNvPr>
              <p:cNvSpPr/>
              <p:nvPr/>
            </p:nvSpPr>
            <p:spPr>
              <a:xfrm>
                <a:off x="4308236" y="40"/>
                <a:ext cx="272635" cy="101298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2740" extrusionOk="0">
                    <a:moveTo>
                      <a:pt x="3584" y="2717"/>
                    </a:moveTo>
                    <a:cubicBezTo>
                      <a:pt x="3881" y="2717"/>
                      <a:pt x="4132" y="2625"/>
                      <a:pt x="4406" y="2534"/>
                    </a:cubicBezTo>
                    <a:cubicBezTo>
                      <a:pt x="4680" y="2466"/>
                      <a:pt x="4954" y="2374"/>
                      <a:pt x="5205" y="2283"/>
                    </a:cubicBezTo>
                    <a:cubicBezTo>
                      <a:pt x="5707" y="2123"/>
                      <a:pt x="6232" y="1964"/>
                      <a:pt x="6643" y="1667"/>
                    </a:cubicBezTo>
                    <a:cubicBezTo>
                      <a:pt x="7008" y="1393"/>
                      <a:pt x="7305" y="1005"/>
                      <a:pt x="7373" y="571"/>
                    </a:cubicBezTo>
                    <a:cubicBezTo>
                      <a:pt x="6050" y="183"/>
                      <a:pt x="4657" y="1"/>
                      <a:pt x="3196" y="1"/>
                    </a:cubicBezTo>
                    <a:cubicBezTo>
                      <a:pt x="2101" y="1"/>
                      <a:pt x="1028" y="115"/>
                      <a:pt x="1" y="320"/>
                    </a:cubicBezTo>
                    <a:cubicBezTo>
                      <a:pt x="572" y="868"/>
                      <a:pt x="1142" y="1416"/>
                      <a:pt x="1758" y="1895"/>
                    </a:cubicBezTo>
                    <a:cubicBezTo>
                      <a:pt x="2306" y="2329"/>
                      <a:pt x="2923" y="2740"/>
                      <a:pt x="3584" y="2717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4">
                <a:extLst>
                  <a:ext uri="{FF2B5EF4-FFF2-40B4-BE49-F238E27FC236}">
                    <a16:creationId xmlns:a16="http://schemas.microsoft.com/office/drawing/2014/main" id="{0B88DA93-0F7E-8402-F3B7-7F7BBB11B3C4}"/>
                  </a:ext>
                </a:extLst>
              </p:cNvPr>
              <p:cNvSpPr/>
              <p:nvPr/>
            </p:nvSpPr>
            <p:spPr>
              <a:xfrm>
                <a:off x="3858487" y="188219"/>
                <a:ext cx="156135" cy="278495"/>
              </a:xfrm>
              <a:custGeom>
                <a:avLst/>
                <a:gdLst/>
                <a:ahLst/>
                <a:cxnLst/>
                <a:rect l="l" t="t" r="r" b="b"/>
                <a:pathLst>
                  <a:path w="4223" h="7533" extrusionOk="0">
                    <a:moveTo>
                      <a:pt x="2168" y="6780"/>
                    </a:moveTo>
                    <a:cubicBezTo>
                      <a:pt x="2648" y="6323"/>
                      <a:pt x="2990" y="5753"/>
                      <a:pt x="3355" y="5205"/>
                    </a:cubicBezTo>
                    <a:cubicBezTo>
                      <a:pt x="3652" y="4725"/>
                      <a:pt x="3949" y="4223"/>
                      <a:pt x="4086" y="3675"/>
                    </a:cubicBezTo>
                    <a:cubicBezTo>
                      <a:pt x="4223" y="3082"/>
                      <a:pt x="4131" y="2443"/>
                      <a:pt x="4063" y="1849"/>
                    </a:cubicBezTo>
                    <a:lnTo>
                      <a:pt x="3812" y="1"/>
                    </a:lnTo>
                    <a:cubicBezTo>
                      <a:pt x="1917" y="2055"/>
                      <a:pt x="571" y="4611"/>
                      <a:pt x="0" y="7442"/>
                    </a:cubicBezTo>
                    <a:cubicBezTo>
                      <a:pt x="137" y="7464"/>
                      <a:pt x="251" y="7487"/>
                      <a:pt x="388" y="7510"/>
                    </a:cubicBezTo>
                    <a:cubicBezTo>
                      <a:pt x="1050" y="7533"/>
                      <a:pt x="1689" y="7213"/>
                      <a:pt x="2168" y="6780"/>
                    </a:cubicBezTo>
                  </a:path>
                </a:pathLst>
              </a:custGeom>
              <a:solidFill>
                <a:srgbClr val="227386">
                  <a:alpha val="53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4">
                <a:extLst>
                  <a:ext uri="{FF2B5EF4-FFF2-40B4-BE49-F238E27FC236}">
                    <a16:creationId xmlns:a16="http://schemas.microsoft.com/office/drawing/2014/main" id="{B1D282E2-C723-0CD7-BACA-B45E2E600162}"/>
                  </a:ext>
                </a:extLst>
              </p:cNvPr>
              <p:cNvSpPr/>
              <p:nvPr/>
            </p:nvSpPr>
            <p:spPr>
              <a:xfrm>
                <a:off x="4224719" y="113946"/>
                <a:ext cx="161200" cy="172206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58" extrusionOk="0">
                    <a:moveTo>
                      <a:pt x="388" y="2147"/>
                    </a:moveTo>
                    <a:cubicBezTo>
                      <a:pt x="320" y="1348"/>
                      <a:pt x="845" y="549"/>
                      <a:pt x="1598" y="275"/>
                    </a:cubicBezTo>
                    <a:cubicBezTo>
                      <a:pt x="2351" y="1"/>
                      <a:pt x="3241" y="184"/>
                      <a:pt x="3835" y="731"/>
                    </a:cubicBezTo>
                    <a:cubicBezTo>
                      <a:pt x="4017" y="891"/>
                      <a:pt x="4177" y="1097"/>
                      <a:pt x="4246" y="1325"/>
                    </a:cubicBezTo>
                    <a:cubicBezTo>
                      <a:pt x="4360" y="1599"/>
                      <a:pt x="4337" y="1941"/>
                      <a:pt x="4269" y="2238"/>
                    </a:cubicBezTo>
                    <a:cubicBezTo>
                      <a:pt x="4063" y="3082"/>
                      <a:pt x="3515" y="3836"/>
                      <a:pt x="2785" y="4269"/>
                    </a:cubicBezTo>
                    <a:cubicBezTo>
                      <a:pt x="2420" y="4498"/>
                      <a:pt x="1986" y="4657"/>
                      <a:pt x="1575" y="4566"/>
                    </a:cubicBezTo>
                    <a:cubicBezTo>
                      <a:pt x="1005" y="4429"/>
                      <a:pt x="617" y="3881"/>
                      <a:pt x="365" y="3356"/>
                    </a:cubicBezTo>
                    <a:cubicBezTo>
                      <a:pt x="251" y="3128"/>
                      <a:pt x="160" y="2877"/>
                      <a:pt x="114" y="2626"/>
                    </a:cubicBezTo>
                    <a:cubicBezTo>
                      <a:pt x="0" y="1895"/>
                      <a:pt x="480" y="1097"/>
                      <a:pt x="1187" y="86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4">
                <a:extLst>
                  <a:ext uri="{FF2B5EF4-FFF2-40B4-BE49-F238E27FC236}">
                    <a16:creationId xmlns:a16="http://schemas.microsoft.com/office/drawing/2014/main" id="{7E76E0BB-23A5-0220-E92D-7EFAA6EFFE15}"/>
                  </a:ext>
                </a:extLst>
              </p:cNvPr>
              <p:cNvSpPr/>
              <p:nvPr/>
            </p:nvSpPr>
            <p:spPr>
              <a:xfrm>
                <a:off x="3866066" y="395771"/>
                <a:ext cx="7091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7216" extrusionOk="0">
                    <a:moveTo>
                      <a:pt x="1819" y="0"/>
                    </a:moveTo>
                    <a:cubicBezTo>
                      <a:pt x="1453" y="0"/>
                      <a:pt x="1131" y="221"/>
                      <a:pt x="913" y="504"/>
                    </a:cubicBezTo>
                    <a:cubicBezTo>
                      <a:pt x="662" y="778"/>
                      <a:pt x="503" y="1120"/>
                      <a:pt x="366" y="1462"/>
                    </a:cubicBezTo>
                    <a:cubicBezTo>
                      <a:pt x="92" y="2147"/>
                      <a:pt x="0" y="2878"/>
                      <a:pt x="0" y="3631"/>
                    </a:cubicBezTo>
                    <a:cubicBezTo>
                      <a:pt x="0" y="4361"/>
                      <a:pt x="115" y="5092"/>
                      <a:pt x="388" y="5776"/>
                    </a:cubicBezTo>
                    <a:cubicBezTo>
                      <a:pt x="525" y="6119"/>
                      <a:pt x="708" y="6461"/>
                      <a:pt x="936" y="6735"/>
                    </a:cubicBezTo>
                    <a:cubicBezTo>
                      <a:pt x="1176" y="6996"/>
                      <a:pt x="1498" y="7216"/>
                      <a:pt x="1864" y="7216"/>
                    </a:cubicBezTo>
                    <a:cubicBezTo>
                      <a:pt x="1882" y="7216"/>
                      <a:pt x="1900" y="7215"/>
                      <a:pt x="1918" y="7214"/>
                    </a:cubicBezTo>
                    <a:cubicBezTo>
                      <a:pt x="1530" y="7192"/>
                      <a:pt x="1233" y="6963"/>
                      <a:pt x="1005" y="6689"/>
                    </a:cubicBezTo>
                    <a:cubicBezTo>
                      <a:pt x="799" y="6415"/>
                      <a:pt x="640" y="6073"/>
                      <a:pt x="503" y="5731"/>
                    </a:cubicBezTo>
                    <a:cubicBezTo>
                      <a:pt x="274" y="5069"/>
                      <a:pt x="160" y="4338"/>
                      <a:pt x="160" y="3631"/>
                    </a:cubicBezTo>
                    <a:cubicBezTo>
                      <a:pt x="160" y="2900"/>
                      <a:pt x="252" y="2170"/>
                      <a:pt x="480" y="1508"/>
                    </a:cubicBezTo>
                    <a:cubicBezTo>
                      <a:pt x="594" y="1166"/>
                      <a:pt x="754" y="823"/>
                      <a:pt x="982" y="549"/>
                    </a:cubicBezTo>
                    <a:cubicBezTo>
                      <a:pt x="1187" y="253"/>
                      <a:pt x="1484" y="24"/>
                      <a:pt x="1872" y="2"/>
                    </a:cubicBezTo>
                    <a:cubicBezTo>
                      <a:pt x="1854" y="1"/>
                      <a:pt x="1836" y="0"/>
                      <a:pt x="18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4">
                <a:extLst>
                  <a:ext uri="{FF2B5EF4-FFF2-40B4-BE49-F238E27FC236}">
                    <a16:creationId xmlns:a16="http://schemas.microsoft.com/office/drawing/2014/main" id="{B51484C8-319E-4C1D-32D4-666112F0CE8C}"/>
                  </a:ext>
                </a:extLst>
              </p:cNvPr>
              <p:cNvSpPr/>
              <p:nvPr/>
            </p:nvSpPr>
            <p:spPr>
              <a:xfrm>
                <a:off x="3935275" y="395771"/>
                <a:ext cx="70063" cy="266776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7216" extrusionOk="0">
                    <a:moveTo>
                      <a:pt x="51" y="0"/>
                    </a:moveTo>
                    <a:cubicBezTo>
                      <a:pt x="34" y="0"/>
                      <a:pt x="17" y="1"/>
                      <a:pt x="0" y="2"/>
                    </a:cubicBezTo>
                    <a:cubicBezTo>
                      <a:pt x="365" y="24"/>
                      <a:pt x="662" y="253"/>
                      <a:pt x="890" y="527"/>
                    </a:cubicBezTo>
                    <a:cubicBezTo>
                      <a:pt x="1119" y="823"/>
                      <a:pt x="1256" y="1143"/>
                      <a:pt x="1392" y="1485"/>
                    </a:cubicBezTo>
                    <a:cubicBezTo>
                      <a:pt x="1621" y="2147"/>
                      <a:pt x="1735" y="2878"/>
                      <a:pt x="1735" y="3608"/>
                    </a:cubicBezTo>
                    <a:cubicBezTo>
                      <a:pt x="1735" y="4316"/>
                      <a:pt x="1644" y="5046"/>
                      <a:pt x="1415" y="5731"/>
                    </a:cubicBezTo>
                    <a:cubicBezTo>
                      <a:pt x="1301" y="6050"/>
                      <a:pt x="1141" y="6393"/>
                      <a:pt x="913" y="6667"/>
                    </a:cubicBezTo>
                    <a:cubicBezTo>
                      <a:pt x="708" y="6963"/>
                      <a:pt x="411" y="7192"/>
                      <a:pt x="46" y="7214"/>
                    </a:cubicBezTo>
                    <a:cubicBezTo>
                      <a:pt x="63" y="7215"/>
                      <a:pt x="80" y="7216"/>
                      <a:pt x="96" y="7216"/>
                    </a:cubicBezTo>
                    <a:cubicBezTo>
                      <a:pt x="442" y="7216"/>
                      <a:pt x="764" y="6996"/>
                      <a:pt x="982" y="6735"/>
                    </a:cubicBezTo>
                    <a:cubicBezTo>
                      <a:pt x="1233" y="6438"/>
                      <a:pt x="1415" y="6119"/>
                      <a:pt x="1529" y="5776"/>
                    </a:cubicBezTo>
                    <a:cubicBezTo>
                      <a:pt x="1803" y="5069"/>
                      <a:pt x="1895" y="4338"/>
                      <a:pt x="1895" y="3608"/>
                    </a:cubicBezTo>
                    <a:cubicBezTo>
                      <a:pt x="1895" y="2855"/>
                      <a:pt x="1781" y="2124"/>
                      <a:pt x="1507" y="1440"/>
                    </a:cubicBezTo>
                    <a:cubicBezTo>
                      <a:pt x="1370" y="1097"/>
                      <a:pt x="1187" y="755"/>
                      <a:pt x="959" y="481"/>
                    </a:cubicBezTo>
                    <a:cubicBezTo>
                      <a:pt x="719" y="220"/>
                      <a:pt x="397" y="0"/>
                      <a:pt x="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4">
                <a:extLst>
                  <a:ext uri="{FF2B5EF4-FFF2-40B4-BE49-F238E27FC236}">
                    <a16:creationId xmlns:a16="http://schemas.microsoft.com/office/drawing/2014/main" id="{D9E2784B-6E56-914B-5087-9C817C36A247}"/>
                  </a:ext>
                </a:extLst>
              </p:cNvPr>
              <p:cNvSpPr/>
              <p:nvPr/>
            </p:nvSpPr>
            <p:spPr>
              <a:xfrm>
                <a:off x="4611211" y="94536"/>
                <a:ext cx="236328" cy="208363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5636" extrusionOk="0">
                    <a:moveTo>
                      <a:pt x="251" y="1"/>
                    </a:moveTo>
                    <a:cubicBezTo>
                      <a:pt x="114" y="138"/>
                      <a:pt x="69" y="343"/>
                      <a:pt x="69" y="526"/>
                    </a:cubicBezTo>
                    <a:cubicBezTo>
                      <a:pt x="46" y="731"/>
                      <a:pt x="114" y="937"/>
                      <a:pt x="160" y="1119"/>
                    </a:cubicBezTo>
                    <a:cubicBezTo>
                      <a:pt x="274" y="1485"/>
                      <a:pt x="480" y="1827"/>
                      <a:pt x="685" y="2169"/>
                    </a:cubicBezTo>
                    <a:cubicBezTo>
                      <a:pt x="1119" y="2808"/>
                      <a:pt x="1666" y="3379"/>
                      <a:pt x="2237" y="3904"/>
                    </a:cubicBezTo>
                    <a:cubicBezTo>
                      <a:pt x="2831" y="4406"/>
                      <a:pt x="3470" y="4886"/>
                      <a:pt x="4177" y="5228"/>
                    </a:cubicBezTo>
                    <a:cubicBezTo>
                      <a:pt x="4542" y="5388"/>
                      <a:pt x="4908" y="5525"/>
                      <a:pt x="5296" y="5593"/>
                    </a:cubicBezTo>
                    <a:cubicBezTo>
                      <a:pt x="5422" y="5609"/>
                      <a:pt x="5558" y="5636"/>
                      <a:pt x="5691" y="5636"/>
                    </a:cubicBezTo>
                    <a:cubicBezTo>
                      <a:pt x="5751" y="5636"/>
                      <a:pt x="5810" y="5630"/>
                      <a:pt x="5866" y="5616"/>
                    </a:cubicBezTo>
                    <a:cubicBezTo>
                      <a:pt x="6072" y="5593"/>
                      <a:pt x="6277" y="5525"/>
                      <a:pt x="6391" y="5365"/>
                    </a:cubicBezTo>
                    <a:lnTo>
                      <a:pt x="6391" y="5365"/>
                    </a:lnTo>
                    <a:cubicBezTo>
                      <a:pt x="6216" y="5527"/>
                      <a:pt x="5993" y="5577"/>
                      <a:pt x="5765" y="5577"/>
                    </a:cubicBezTo>
                    <a:cubicBezTo>
                      <a:pt x="5606" y="5577"/>
                      <a:pt x="5445" y="5553"/>
                      <a:pt x="5296" y="5525"/>
                    </a:cubicBezTo>
                    <a:cubicBezTo>
                      <a:pt x="4930" y="5433"/>
                      <a:pt x="4588" y="5274"/>
                      <a:pt x="4246" y="5091"/>
                    </a:cubicBezTo>
                    <a:cubicBezTo>
                      <a:pt x="3561" y="4749"/>
                      <a:pt x="2922" y="4292"/>
                      <a:pt x="2351" y="3790"/>
                    </a:cubicBezTo>
                    <a:cubicBezTo>
                      <a:pt x="1781" y="3288"/>
                      <a:pt x="1233" y="2717"/>
                      <a:pt x="799" y="2078"/>
                    </a:cubicBezTo>
                    <a:cubicBezTo>
                      <a:pt x="571" y="1781"/>
                      <a:pt x="388" y="1439"/>
                      <a:pt x="228" y="1097"/>
                    </a:cubicBezTo>
                    <a:cubicBezTo>
                      <a:pt x="114" y="731"/>
                      <a:pt x="0" y="321"/>
                      <a:pt x="251" y="1"/>
                    </a:cubicBezTo>
                    <a:close/>
                  </a:path>
                </a:pathLst>
              </a:custGeom>
              <a:solidFill>
                <a:srgbClr val="00C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4">
                <a:extLst>
                  <a:ext uri="{FF2B5EF4-FFF2-40B4-BE49-F238E27FC236}">
                    <a16:creationId xmlns:a16="http://schemas.microsoft.com/office/drawing/2014/main" id="{E7C52242-C8B9-D31C-C9D1-75685F2D4704}"/>
                  </a:ext>
                </a:extLst>
              </p:cNvPr>
              <p:cNvSpPr/>
              <p:nvPr/>
            </p:nvSpPr>
            <p:spPr>
              <a:xfrm>
                <a:off x="4620491" y="84074"/>
                <a:ext cx="235478" cy="208807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48" extrusionOk="0">
                    <a:moveTo>
                      <a:pt x="682" y="1"/>
                    </a:moveTo>
                    <a:cubicBezTo>
                      <a:pt x="623" y="1"/>
                      <a:pt x="563" y="3"/>
                      <a:pt x="502" y="10"/>
                    </a:cubicBezTo>
                    <a:cubicBezTo>
                      <a:pt x="320" y="33"/>
                      <a:pt x="114" y="124"/>
                      <a:pt x="0" y="284"/>
                    </a:cubicBezTo>
                    <a:cubicBezTo>
                      <a:pt x="172" y="112"/>
                      <a:pt x="389" y="55"/>
                      <a:pt x="608" y="55"/>
                    </a:cubicBezTo>
                    <a:cubicBezTo>
                      <a:pt x="768" y="55"/>
                      <a:pt x="929" y="86"/>
                      <a:pt x="1073" y="124"/>
                    </a:cubicBezTo>
                    <a:cubicBezTo>
                      <a:pt x="1461" y="215"/>
                      <a:pt x="1803" y="352"/>
                      <a:pt x="2146" y="535"/>
                    </a:cubicBezTo>
                    <a:cubicBezTo>
                      <a:pt x="2831" y="900"/>
                      <a:pt x="3447" y="1357"/>
                      <a:pt x="4040" y="1859"/>
                    </a:cubicBezTo>
                    <a:cubicBezTo>
                      <a:pt x="4611" y="2361"/>
                      <a:pt x="5136" y="2932"/>
                      <a:pt x="5592" y="3548"/>
                    </a:cubicBezTo>
                    <a:cubicBezTo>
                      <a:pt x="5821" y="3868"/>
                      <a:pt x="6003" y="4187"/>
                      <a:pt x="6140" y="4552"/>
                    </a:cubicBezTo>
                    <a:cubicBezTo>
                      <a:pt x="6277" y="4895"/>
                      <a:pt x="6369" y="5328"/>
                      <a:pt x="6140" y="5648"/>
                    </a:cubicBezTo>
                    <a:cubicBezTo>
                      <a:pt x="6277" y="5511"/>
                      <a:pt x="6323" y="5306"/>
                      <a:pt x="6323" y="5100"/>
                    </a:cubicBezTo>
                    <a:cubicBezTo>
                      <a:pt x="6323" y="4895"/>
                      <a:pt x="6277" y="4712"/>
                      <a:pt x="6232" y="4529"/>
                    </a:cubicBezTo>
                    <a:cubicBezTo>
                      <a:pt x="6095" y="4141"/>
                      <a:pt x="5912" y="3799"/>
                      <a:pt x="5707" y="3480"/>
                    </a:cubicBezTo>
                    <a:cubicBezTo>
                      <a:pt x="5273" y="2818"/>
                      <a:pt x="4725" y="2247"/>
                      <a:pt x="4154" y="1722"/>
                    </a:cubicBezTo>
                    <a:cubicBezTo>
                      <a:pt x="3561" y="1220"/>
                      <a:pt x="2922" y="763"/>
                      <a:pt x="2214" y="421"/>
                    </a:cubicBezTo>
                    <a:cubicBezTo>
                      <a:pt x="1849" y="261"/>
                      <a:pt x="1484" y="101"/>
                      <a:pt x="1096" y="33"/>
                    </a:cubicBezTo>
                    <a:cubicBezTo>
                      <a:pt x="967" y="17"/>
                      <a:pt x="826" y="1"/>
                      <a:pt x="6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4">
                <a:extLst>
                  <a:ext uri="{FF2B5EF4-FFF2-40B4-BE49-F238E27FC236}">
                    <a16:creationId xmlns:a16="http://schemas.microsoft.com/office/drawing/2014/main" id="{3276D393-74D8-1059-DFD6-730EBF88C9C2}"/>
                  </a:ext>
                </a:extLst>
              </p:cNvPr>
              <p:cNvSpPr/>
              <p:nvPr/>
            </p:nvSpPr>
            <p:spPr>
              <a:xfrm>
                <a:off x="4612062" y="94536"/>
                <a:ext cx="235478" cy="209324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5662" extrusionOk="0">
                    <a:moveTo>
                      <a:pt x="6368" y="5365"/>
                    </a:moveTo>
                    <a:cubicBezTo>
                      <a:pt x="6254" y="5525"/>
                      <a:pt x="6049" y="5593"/>
                      <a:pt x="5843" y="5616"/>
                    </a:cubicBezTo>
                    <a:cubicBezTo>
                      <a:pt x="5661" y="5662"/>
                      <a:pt x="5455" y="5639"/>
                      <a:pt x="5273" y="5616"/>
                    </a:cubicBezTo>
                    <a:cubicBezTo>
                      <a:pt x="4885" y="5525"/>
                      <a:pt x="4497" y="5388"/>
                      <a:pt x="4154" y="5228"/>
                    </a:cubicBezTo>
                    <a:cubicBezTo>
                      <a:pt x="3447" y="4886"/>
                      <a:pt x="2808" y="4429"/>
                      <a:pt x="2214" y="3927"/>
                    </a:cubicBezTo>
                    <a:cubicBezTo>
                      <a:pt x="1621" y="3402"/>
                      <a:pt x="1096" y="2831"/>
                      <a:pt x="662" y="2169"/>
                    </a:cubicBezTo>
                    <a:cubicBezTo>
                      <a:pt x="434" y="1850"/>
                      <a:pt x="251" y="1485"/>
                      <a:pt x="137" y="1119"/>
                    </a:cubicBezTo>
                    <a:cubicBezTo>
                      <a:pt x="91" y="937"/>
                      <a:pt x="23" y="731"/>
                      <a:pt x="46" y="526"/>
                    </a:cubicBezTo>
                    <a:cubicBezTo>
                      <a:pt x="46" y="343"/>
                      <a:pt x="91" y="138"/>
                      <a:pt x="228" y="1"/>
                    </a:cubicBezTo>
                    <a:cubicBezTo>
                      <a:pt x="0" y="321"/>
                      <a:pt x="91" y="731"/>
                      <a:pt x="228" y="1097"/>
                    </a:cubicBezTo>
                    <a:cubicBezTo>
                      <a:pt x="365" y="1439"/>
                      <a:pt x="548" y="1781"/>
                      <a:pt x="776" y="2078"/>
                    </a:cubicBezTo>
                    <a:cubicBezTo>
                      <a:pt x="1233" y="2717"/>
                      <a:pt x="1758" y="3265"/>
                      <a:pt x="2328" y="3767"/>
                    </a:cubicBezTo>
                    <a:cubicBezTo>
                      <a:pt x="2922" y="4292"/>
                      <a:pt x="3538" y="4726"/>
                      <a:pt x="4223" y="5091"/>
                    </a:cubicBezTo>
                    <a:cubicBezTo>
                      <a:pt x="4565" y="5274"/>
                      <a:pt x="4907" y="5411"/>
                      <a:pt x="5273" y="5502"/>
                    </a:cubicBezTo>
                    <a:cubicBezTo>
                      <a:pt x="5638" y="5593"/>
                      <a:pt x="6072" y="5639"/>
                      <a:pt x="6368" y="53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4">
                <a:extLst>
                  <a:ext uri="{FF2B5EF4-FFF2-40B4-BE49-F238E27FC236}">
                    <a16:creationId xmlns:a16="http://schemas.microsoft.com/office/drawing/2014/main" id="{DD02BBBB-9EE9-9D99-CAA4-DEEE465E4290}"/>
                  </a:ext>
                </a:extLst>
              </p:cNvPr>
              <p:cNvSpPr/>
              <p:nvPr/>
            </p:nvSpPr>
            <p:spPr>
              <a:xfrm>
                <a:off x="4059312" y="861636"/>
                <a:ext cx="287794" cy="219417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5935" extrusionOk="0">
                    <a:moveTo>
                      <a:pt x="7784" y="5090"/>
                    </a:moveTo>
                    <a:cubicBezTo>
                      <a:pt x="7533" y="5478"/>
                      <a:pt x="7076" y="5752"/>
                      <a:pt x="6620" y="5821"/>
                    </a:cubicBezTo>
                    <a:cubicBezTo>
                      <a:pt x="6140" y="5935"/>
                      <a:pt x="5661" y="5889"/>
                      <a:pt x="5182" y="5821"/>
                    </a:cubicBezTo>
                    <a:cubicBezTo>
                      <a:pt x="4246" y="5661"/>
                      <a:pt x="3379" y="5227"/>
                      <a:pt x="2580" y="4702"/>
                    </a:cubicBezTo>
                    <a:cubicBezTo>
                      <a:pt x="1826" y="4154"/>
                      <a:pt x="1119" y="3492"/>
                      <a:pt x="617" y="2694"/>
                    </a:cubicBezTo>
                    <a:cubicBezTo>
                      <a:pt x="366" y="2283"/>
                      <a:pt x="183" y="1826"/>
                      <a:pt x="92" y="1370"/>
                    </a:cubicBezTo>
                    <a:cubicBezTo>
                      <a:pt x="0" y="890"/>
                      <a:pt x="92" y="388"/>
                      <a:pt x="366" y="0"/>
                    </a:cubicBezTo>
                    <a:cubicBezTo>
                      <a:pt x="137" y="411"/>
                      <a:pt x="92" y="890"/>
                      <a:pt x="206" y="1347"/>
                    </a:cubicBezTo>
                    <a:cubicBezTo>
                      <a:pt x="297" y="1781"/>
                      <a:pt x="525" y="2214"/>
                      <a:pt x="777" y="2579"/>
                    </a:cubicBezTo>
                    <a:cubicBezTo>
                      <a:pt x="1279" y="3355"/>
                      <a:pt x="1963" y="3995"/>
                      <a:pt x="2717" y="4520"/>
                    </a:cubicBezTo>
                    <a:cubicBezTo>
                      <a:pt x="3470" y="5045"/>
                      <a:pt x="4314" y="5455"/>
                      <a:pt x="5227" y="5638"/>
                    </a:cubicBezTo>
                    <a:cubicBezTo>
                      <a:pt x="5661" y="5752"/>
                      <a:pt x="6140" y="5775"/>
                      <a:pt x="6597" y="5729"/>
                    </a:cubicBezTo>
                    <a:cubicBezTo>
                      <a:pt x="7053" y="5661"/>
                      <a:pt x="7487" y="5455"/>
                      <a:pt x="7784" y="50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4">
                <a:extLst>
                  <a:ext uri="{FF2B5EF4-FFF2-40B4-BE49-F238E27FC236}">
                    <a16:creationId xmlns:a16="http://schemas.microsoft.com/office/drawing/2014/main" id="{70C8740A-B9DC-6B3D-3FD8-B88D07452CCF}"/>
                  </a:ext>
                </a:extLst>
              </p:cNvPr>
              <p:cNvSpPr/>
              <p:nvPr/>
            </p:nvSpPr>
            <p:spPr>
              <a:xfrm>
                <a:off x="4072806" y="831246"/>
                <a:ext cx="286981" cy="218604"/>
              </a:xfrm>
              <a:custGeom>
                <a:avLst/>
                <a:gdLst/>
                <a:ahLst/>
                <a:cxnLst/>
                <a:rect l="l" t="t" r="r" b="b"/>
                <a:pathLst>
                  <a:path w="7762" h="5913" extrusionOk="0">
                    <a:moveTo>
                      <a:pt x="1" y="822"/>
                    </a:moveTo>
                    <a:cubicBezTo>
                      <a:pt x="252" y="434"/>
                      <a:pt x="708" y="183"/>
                      <a:pt x="1165" y="92"/>
                    </a:cubicBezTo>
                    <a:cubicBezTo>
                      <a:pt x="1644" y="0"/>
                      <a:pt x="2123" y="23"/>
                      <a:pt x="2580" y="92"/>
                    </a:cubicBezTo>
                    <a:cubicBezTo>
                      <a:pt x="3539" y="252"/>
                      <a:pt x="4406" y="685"/>
                      <a:pt x="5182" y="1210"/>
                    </a:cubicBezTo>
                    <a:cubicBezTo>
                      <a:pt x="5958" y="1758"/>
                      <a:pt x="6666" y="2420"/>
                      <a:pt x="7168" y="3219"/>
                    </a:cubicBezTo>
                    <a:cubicBezTo>
                      <a:pt x="7419" y="3630"/>
                      <a:pt x="7601" y="4086"/>
                      <a:pt x="7693" y="4543"/>
                    </a:cubicBezTo>
                    <a:cubicBezTo>
                      <a:pt x="7761" y="5022"/>
                      <a:pt x="7693" y="5524"/>
                      <a:pt x="7419" y="5912"/>
                    </a:cubicBezTo>
                    <a:cubicBezTo>
                      <a:pt x="7647" y="5501"/>
                      <a:pt x="7693" y="5022"/>
                      <a:pt x="7579" y="4565"/>
                    </a:cubicBezTo>
                    <a:cubicBezTo>
                      <a:pt x="7465" y="4132"/>
                      <a:pt x="7259" y="3698"/>
                      <a:pt x="7008" y="3333"/>
                    </a:cubicBezTo>
                    <a:cubicBezTo>
                      <a:pt x="6506" y="2557"/>
                      <a:pt x="5821" y="1918"/>
                      <a:pt x="5068" y="1393"/>
                    </a:cubicBezTo>
                    <a:cubicBezTo>
                      <a:pt x="4292" y="868"/>
                      <a:pt x="3447" y="457"/>
                      <a:pt x="2557" y="274"/>
                    </a:cubicBezTo>
                    <a:cubicBezTo>
                      <a:pt x="2101" y="160"/>
                      <a:pt x="1644" y="137"/>
                      <a:pt x="1188" y="206"/>
                    </a:cubicBezTo>
                    <a:cubicBezTo>
                      <a:pt x="731" y="252"/>
                      <a:pt x="297" y="457"/>
                      <a:pt x="1" y="8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4">
                <a:extLst>
                  <a:ext uri="{FF2B5EF4-FFF2-40B4-BE49-F238E27FC236}">
                    <a16:creationId xmlns:a16="http://schemas.microsoft.com/office/drawing/2014/main" id="{B3AFEBD3-4649-C650-B57A-AE00A1957CD5}"/>
                  </a:ext>
                </a:extLst>
              </p:cNvPr>
              <p:cNvSpPr/>
              <p:nvPr/>
            </p:nvSpPr>
            <p:spPr>
              <a:xfrm>
                <a:off x="4534423" y="655710"/>
                <a:ext cx="336746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7556" extrusionOk="0">
                    <a:moveTo>
                      <a:pt x="8537" y="1"/>
                    </a:moveTo>
                    <a:cubicBezTo>
                      <a:pt x="8902" y="457"/>
                      <a:pt x="9085" y="1074"/>
                      <a:pt x="9107" y="1667"/>
                    </a:cubicBezTo>
                    <a:cubicBezTo>
                      <a:pt x="9107" y="2260"/>
                      <a:pt x="8948" y="2854"/>
                      <a:pt x="8719" y="3402"/>
                    </a:cubicBezTo>
                    <a:cubicBezTo>
                      <a:pt x="8240" y="4497"/>
                      <a:pt x="7418" y="5410"/>
                      <a:pt x="6482" y="6141"/>
                    </a:cubicBezTo>
                    <a:cubicBezTo>
                      <a:pt x="5501" y="6826"/>
                      <a:pt x="4383" y="7351"/>
                      <a:pt x="3196" y="7487"/>
                    </a:cubicBezTo>
                    <a:cubicBezTo>
                      <a:pt x="2602" y="7556"/>
                      <a:pt x="2009" y="7510"/>
                      <a:pt x="1438" y="7328"/>
                    </a:cubicBezTo>
                    <a:cubicBezTo>
                      <a:pt x="867" y="7145"/>
                      <a:pt x="342" y="6803"/>
                      <a:pt x="0" y="6323"/>
                    </a:cubicBezTo>
                    <a:cubicBezTo>
                      <a:pt x="388" y="6757"/>
                      <a:pt x="913" y="7054"/>
                      <a:pt x="1461" y="7191"/>
                    </a:cubicBezTo>
                    <a:cubicBezTo>
                      <a:pt x="2032" y="7351"/>
                      <a:pt x="2602" y="7351"/>
                      <a:pt x="3173" y="7259"/>
                    </a:cubicBezTo>
                    <a:cubicBezTo>
                      <a:pt x="4314" y="7077"/>
                      <a:pt x="5364" y="6574"/>
                      <a:pt x="6300" y="5890"/>
                    </a:cubicBezTo>
                    <a:cubicBezTo>
                      <a:pt x="7213" y="5205"/>
                      <a:pt x="8012" y="4338"/>
                      <a:pt x="8514" y="3310"/>
                    </a:cubicBezTo>
                    <a:cubicBezTo>
                      <a:pt x="8765" y="2785"/>
                      <a:pt x="8925" y="2238"/>
                      <a:pt x="8948" y="1667"/>
                    </a:cubicBezTo>
                    <a:cubicBezTo>
                      <a:pt x="8993" y="1096"/>
                      <a:pt x="8856" y="503"/>
                      <a:pt x="85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4">
                <a:extLst>
                  <a:ext uri="{FF2B5EF4-FFF2-40B4-BE49-F238E27FC236}">
                    <a16:creationId xmlns:a16="http://schemas.microsoft.com/office/drawing/2014/main" id="{3FE18388-DA4C-4E96-A39B-F87FCA939093}"/>
                  </a:ext>
                </a:extLst>
              </p:cNvPr>
              <p:cNvSpPr/>
              <p:nvPr/>
            </p:nvSpPr>
            <p:spPr>
              <a:xfrm>
                <a:off x="4514163" y="610163"/>
                <a:ext cx="335895" cy="279345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7556" extrusionOk="0">
                    <a:moveTo>
                      <a:pt x="548" y="7555"/>
                    </a:moveTo>
                    <a:cubicBezTo>
                      <a:pt x="183" y="7099"/>
                      <a:pt x="0" y="6483"/>
                      <a:pt x="0" y="5889"/>
                    </a:cubicBezTo>
                    <a:cubicBezTo>
                      <a:pt x="0" y="5296"/>
                      <a:pt x="137" y="4702"/>
                      <a:pt x="388" y="4154"/>
                    </a:cubicBezTo>
                    <a:cubicBezTo>
                      <a:pt x="868" y="3059"/>
                      <a:pt x="1689" y="2146"/>
                      <a:pt x="2625" y="1415"/>
                    </a:cubicBezTo>
                    <a:cubicBezTo>
                      <a:pt x="3584" y="731"/>
                      <a:pt x="4702" y="206"/>
                      <a:pt x="5889" y="69"/>
                    </a:cubicBezTo>
                    <a:cubicBezTo>
                      <a:pt x="6483" y="0"/>
                      <a:pt x="7099" y="46"/>
                      <a:pt x="7670" y="228"/>
                    </a:cubicBezTo>
                    <a:cubicBezTo>
                      <a:pt x="8240" y="411"/>
                      <a:pt x="8765" y="753"/>
                      <a:pt x="9085" y="1233"/>
                    </a:cubicBezTo>
                    <a:cubicBezTo>
                      <a:pt x="8697" y="799"/>
                      <a:pt x="8195" y="502"/>
                      <a:pt x="7624" y="365"/>
                    </a:cubicBezTo>
                    <a:cubicBezTo>
                      <a:pt x="7076" y="206"/>
                      <a:pt x="6483" y="206"/>
                      <a:pt x="5935" y="297"/>
                    </a:cubicBezTo>
                    <a:cubicBezTo>
                      <a:pt x="4794" y="480"/>
                      <a:pt x="3721" y="982"/>
                      <a:pt x="2808" y="1666"/>
                    </a:cubicBezTo>
                    <a:cubicBezTo>
                      <a:pt x="1872" y="2351"/>
                      <a:pt x="1096" y="3219"/>
                      <a:pt x="594" y="4246"/>
                    </a:cubicBezTo>
                    <a:cubicBezTo>
                      <a:pt x="343" y="4771"/>
                      <a:pt x="160" y="5318"/>
                      <a:pt x="137" y="5889"/>
                    </a:cubicBezTo>
                    <a:cubicBezTo>
                      <a:pt x="114" y="6460"/>
                      <a:pt x="251" y="7053"/>
                      <a:pt x="548" y="75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4">
                <a:extLst>
                  <a:ext uri="{FF2B5EF4-FFF2-40B4-BE49-F238E27FC236}">
                    <a16:creationId xmlns:a16="http://schemas.microsoft.com/office/drawing/2014/main" id="{4E284D88-3C42-EB8E-E89D-90BEFC2118FB}"/>
                  </a:ext>
                </a:extLst>
              </p:cNvPr>
              <p:cNvSpPr/>
              <p:nvPr/>
            </p:nvSpPr>
            <p:spPr>
              <a:xfrm>
                <a:off x="4099832" y="124926"/>
                <a:ext cx="349390" cy="260786"/>
              </a:xfrm>
              <a:custGeom>
                <a:avLst/>
                <a:gdLst/>
                <a:ahLst/>
                <a:cxnLst/>
                <a:rect l="l" t="t" r="r" b="b"/>
                <a:pathLst>
                  <a:path w="9450" h="7054" extrusionOk="0">
                    <a:moveTo>
                      <a:pt x="479" y="7054"/>
                    </a:moveTo>
                    <a:cubicBezTo>
                      <a:pt x="137" y="6574"/>
                      <a:pt x="0" y="5958"/>
                      <a:pt x="46" y="5365"/>
                    </a:cubicBezTo>
                    <a:cubicBezTo>
                      <a:pt x="69" y="4771"/>
                      <a:pt x="274" y="4178"/>
                      <a:pt x="548" y="3653"/>
                    </a:cubicBezTo>
                    <a:cubicBezTo>
                      <a:pt x="1119" y="2603"/>
                      <a:pt x="2009" y="1758"/>
                      <a:pt x="3013" y="1119"/>
                    </a:cubicBezTo>
                    <a:cubicBezTo>
                      <a:pt x="4017" y="503"/>
                      <a:pt x="5181" y="69"/>
                      <a:pt x="6368" y="24"/>
                    </a:cubicBezTo>
                    <a:cubicBezTo>
                      <a:pt x="6962" y="1"/>
                      <a:pt x="7578" y="69"/>
                      <a:pt x="8126" y="297"/>
                    </a:cubicBezTo>
                    <a:cubicBezTo>
                      <a:pt x="8674" y="526"/>
                      <a:pt x="9176" y="914"/>
                      <a:pt x="9450" y="1416"/>
                    </a:cubicBezTo>
                    <a:cubicBezTo>
                      <a:pt x="9107" y="959"/>
                      <a:pt x="8628" y="617"/>
                      <a:pt x="8080" y="434"/>
                    </a:cubicBezTo>
                    <a:cubicBezTo>
                      <a:pt x="7532" y="252"/>
                      <a:pt x="6962" y="206"/>
                      <a:pt x="6391" y="252"/>
                    </a:cubicBezTo>
                    <a:cubicBezTo>
                      <a:pt x="5227" y="343"/>
                      <a:pt x="4131" y="754"/>
                      <a:pt x="3173" y="1370"/>
                    </a:cubicBezTo>
                    <a:cubicBezTo>
                      <a:pt x="2191" y="1964"/>
                      <a:pt x="1324" y="2785"/>
                      <a:pt x="753" y="3767"/>
                    </a:cubicBezTo>
                    <a:cubicBezTo>
                      <a:pt x="457" y="4269"/>
                      <a:pt x="251" y="4817"/>
                      <a:pt x="183" y="5387"/>
                    </a:cubicBezTo>
                    <a:cubicBezTo>
                      <a:pt x="91" y="5935"/>
                      <a:pt x="183" y="6529"/>
                      <a:pt x="479" y="70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4">
                <a:extLst>
                  <a:ext uri="{FF2B5EF4-FFF2-40B4-BE49-F238E27FC236}">
                    <a16:creationId xmlns:a16="http://schemas.microsoft.com/office/drawing/2014/main" id="{4FCDA3FB-6CCF-32CC-14C6-BF55B1792011}"/>
                  </a:ext>
                </a:extLst>
              </p:cNvPr>
              <p:cNvSpPr/>
              <p:nvPr/>
            </p:nvSpPr>
            <p:spPr>
              <a:xfrm>
                <a:off x="4117541" y="177239"/>
                <a:ext cx="349427" cy="261637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7077" extrusionOk="0">
                    <a:moveTo>
                      <a:pt x="8971" y="1"/>
                    </a:moveTo>
                    <a:cubicBezTo>
                      <a:pt x="9313" y="503"/>
                      <a:pt x="9450" y="1119"/>
                      <a:pt x="9404" y="1713"/>
                    </a:cubicBezTo>
                    <a:cubicBezTo>
                      <a:pt x="9382" y="2306"/>
                      <a:pt x="9176" y="2877"/>
                      <a:pt x="8902" y="3402"/>
                    </a:cubicBezTo>
                    <a:cubicBezTo>
                      <a:pt x="8332" y="4475"/>
                      <a:pt x="7441" y="5319"/>
                      <a:pt x="6437" y="5958"/>
                    </a:cubicBezTo>
                    <a:cubicBezTo>
                      <a:pt x="5433" y="6575"/>
                      <a:pt x="4269" y="7008"/>
                      <a:pt x="3082" y="7054"/>
                    </a:cubicBezTo>
                    <a:cubicBezTo>
                      <a:pt x="2488" y="7077"/>
                      <a:pt x="1872" y="6985"/>
                      <a:pt x="1324" y="6780"/>
                    </a:cubicBezTo>
                    <a:cubicBezTo>
                      <a:pt x="776" y="6529"/>
                      <a:pt x="274" y="6164"/>
                      <a:pt x="0" y="5639"/>
                    </a:cubicBezTo>
                    <a:cubicBezTo>
                      <a:pt x="343" y="6118"/>
                      <a:pt x="822" y="6460"/>
                      <a:pt x="1370" y="6620"/>
                    </a:cubicBezTo>
                    <a:cubicBezTo>
                      <a:pt x="1918" y="6826"/>
                      <a:pt x="2488" y="6871"/>
                      <a:pt x="3059" y="6826"/>
                    </a:cubicBezTo>
                    <a:cubicBezTo>
                      <a:pt x="4223" y="6734"/>
                      <a:pt x="5319" y="6301"/>
                      <a:pt x="6277" y="5707"/>
                    </a:cubicBezTo>
                    <a:cubicBezTo>
                      <a:pt x="7259" y="5091"/>
                      <a:pt x="8103" y="4292"/>
                      <a:pt x="8697" y="3288"/>
                    </a:cubicBezTo>
                    <a:cubicBezTo>
                      <a:pt x="8994" y="2808"/>
                      <a:pt x="9199" y="2261"/>
                      <a:pt x="9267" y="1690"/>
                    </a:cubicBezTo>
                    <a:cubicBezTo>
                      <a:pt x="9359" y="1119"/>
                      <a:pt x="9267" y="526"/>
                      <a:pt x="89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4">
                <a:extLst>
                  <a:ext uri="{FF2B5EF4-FFF2-40B4-BE49-F238E27FC236}">
                    <a16:creationId xmlns:a16="http://schemas.microsoft.com/office/drawing/2014/main" id="{74E339BD-5D67-91DF-A271-53D27AFE5CCD}"/>
                  </a:ext>
                </a:extLst>
              </p:cNvPr>
              <p:cNvSpPr/>
              <p:nvPr/>
            </p:nvSpPr>
            <p:spPr>
              <a:xfrm>
                <a:off x="4186750" y="259092"/>
                <a:ext cx="337596" cy="241377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6529" extrusionOk="0">
                    <a:moveTo>
                      <a:pt x="7692" y="435"/>
                    </a:moveTo>
                    <a:cubicBezTo>
                      <a:pt x="6414" y="3014"/>
                      <a:pt x="3743" y="4840"/>
                      <a:pt x="867" y="5091"/>
                    </a:cubicBezTo>
                    <a:cubicBezTo>
                      <a:pt x="708" y="5114"/>
                      <a:pt x="525" y="5114"/>
                      <a:pt x="388" y="5228"/>
                    </a:cubicBezTo>
                    <a:cubicBezTo>
                      <a:pt x="0" y="5456"/>
                      <a:pt x="183" y="6118"/>
                      <a:pt x="594" y="6323"/>
                    </a:cubicBezTo>
                    <a:cubicBezTo>
                      <a:pt x="982" y="6529"/>
                      <a:pt x="1484" y="6438"/>
                      <a:pt x="1917" y="6346"/>
                    </a:cubicBezTo>
                    <a:cubicBezTo>
                      <a:pt x="3378" y="6004"/>
                      <a:pt x="4862" y="5662"/>
                      <a:pt x="6094" y="4794"/>
                    </a:cubicBezTo>
                    <a:cubicBezTo>
                      <a:pt x="7350" y="3904"/>
                      <a:pt x="8217" y="2557"/>
                      <a:pt x="8970" y="1211"/>
                    </a:cubicBezTo>
                    <a:cubicBezTo>
                      <a:pt x="9039" y="1051"/>
                      <a:pt x="9130" y="868"/>
                      <a:pt x="9062" y="731"/>
                    </a:cubicBezTo>
                    <a:cubicBezTo>
                      <a:pt x="9016" y="617"/>
                      <a:pt x="8902" y="549"/>
                      <a:pt x="8788" y="503"/>
                    </a:cubicBezTo>
                    <a:cubicBezTo>
                      <a:pt x="8491" y="343"/>
                      <a:pt x="8194" y="161"/>
                      <a:pt x="7898" y="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4">
                <a:extLst>
                  <a:ext uri="{FF2B5EF4-FFF2-40B4-BE49-F238E27FC236}">
                    <a16:creationId xmlns:a16="http://schemas.microsoft.com/office/drawing/2014/main" id="{EE21156F-7888-B523-03AE-8C2A35988597}"/>
                  </a:ext>
                </a:extLst>
              </p:cNvPr>
              <p:cNvSpPr/>
              <p:nvPr/>
            </p:nvSpPr>
            <p:spPr>
              <a:xfrm>
                <a:off x="4116691" y="757823"/>
                <a:ext cx="308905" cy="268402"/>
              </a:xfrm>
              <a:custGeom>
                <a:avLst/>
                <a:gdLst/>
                <a:ahLst/>
                <a:cxnLst/>
                <a:rect l="l" t="t" r="r" b="b"/>
                <a:pathLst>
                  <a:path w="8355" h="7260" extrusionOk="0">
                    <a:moveTo>
                      <a:pt x="457" y="1507"/>
                    </a:moveTo>
                    <a:cubicBezTo>
                      <a:pt x="3310" y="1918"/>
                      <a:pt x="5867" y="3904"/>
                      <a:pt x="7008" y="6551"/>
                    </a:cubicBezTo>
                    <a:cubicBezTo>
                      <a:pt x="7076" y="6688"/>
                      <a:pt x="7145" y="6871"/>
                      <a:pt x="7282" y="6962"/>
                    </a:cubicBezTo>
                    <a:cubicBezTo>
                      <a:pt x="7647" y="7259"/>
                      <a:pt x="8195" y="6894"/>
                      <a:pt x="8286" y="6437"/>
                    </a:cubicBezTo>
                    <a:cubicBezTo>
                      <a:pt x="8355" y="5981"/>
                      <a:pt x="8104" y="5547"/>
                      <a:pt x="7875" y="5159"/>
                    </a:cubicBezTo>
                    <a:cubicBezTo>
                      <a:pt x="7099" y="3881"/>
                      <a:pt x="6300" y="2580"/>
                      <a:pt x="5113" y="1667"/>
                    </a:cubicBezTo>
                    <a:cubicBezTo>
                      <a:pt x="3858" y="754"/>
                      <a:pt x="2306" y="366"/>
                      <a:pt x="799" y="69"/>
                    </a:cubicBezTo>
                    <a:cubicBezTo>
                      <a:pt x="640" y="23"/>
                      <a:pt x="434" y="1"/>
                      <a:pt x="320" y="115"/>
                    </a:cubicBezTo>
                    <a:cubicBezTo>
                      <a:pt x="229" y="206"/>
                      <a:pt x="206" y="320"/>
                      <a:pt x="183" y="434"/>
                    </a:cubicBezTo>
                    <a:cubicBezTo>
                      <a:pt x="115" y="777"/>
                      <a:pt x="46" y="1119"/>
                      <a:pt x="1" y="1461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4">
                <a:extLst>
                  <a:ext uri="{FF2B5EF4-FFF2-40B4-BE49-F238E27FC236}">
                    <a16:creationId xmlns:a16="http://schemas.microsoft.com/office/drawing/2014/main" id="{CD16904B-BCD8-98C3-8705-CA13C7CD9B48}"/>
                  </a:ext>
                </a:extLst>
              </p:cNvPr>
              <p:cNvSpPr/>
              <p:nvPr/>
            </p:nvSpPr>
            <p:spPr>
              <a:xfrm>
                <a:off x="4552982" y="92022"/>
                <a:ext cx="292009" cy="291176"/>
              </a:xfrm>
              <a:custGeom>
                <a:avLst/>
                <a:gdLst/>
                <a:ahLst/>
                <a:cxnLst/>
                <a:rect l="l" t="t" r="r" b="b"/>
                <a:pathLst>
                  <a:path w="7898" h="7876" extrusionOk="0">
                    <a:moveTo>
                      <a:pt x="7418" y="6392"/>
                    </a:moveTo>
                    <a:cubicBezTo>
                      <a:pt x="4634" y="5707"/>
                      <a:pt x="2260" y="3493"/>
                      <a:pt x="1370" y="754"/>
                    </a:cubicBezTo>
                    <a:cubicBezTo>
                      <a:pt x="1324" y="594"/>
                      <a:pt x="1278" y="434"/>
                      <a:pt x="1142" y="320"/>
                    </a:cubicBezTo>
                    <a:cubicBezTo>
                      <a:pt x="822" y="0"/>
                      <a:pt x="229" y="320"/>
                      <a:pt x="114" y="754"/>
                    </a:cubicBezTo>
                    <a:cubicBezTo>
                      <a:pt x="0" y="1187"/>
                      <a:pt x="206" y="1644"/>
                      <a:pt x="388" y="2055"/>
                    </a:cubicBezTo>
                    <a:cubicBezTo>
                      <a:pt x="1050" y="3401"/>
                      <a:pt x="1712" y="4794"/>
                      <a:pt x="2808" y="5775"/>
                    </a:cubicBezTo>
                    <a:cubicBezTo>
                      <a:pt x="3972" y="6825"/>
                      <a:pt x="5478" y="7350"/>
                      <a:pt x="6962" y="7784"/>
                    </a:cubicBezTo>
                    <a:cubicBezTo>
                      <a:pt x="7122" y="7852"/>
                      <a:pt x="7327" y="7875"/>
                      <a:pt x="7441" y="7784"/>
                    </a:cubicBezTo>
                    <a:cubicBezTo>
                      <a:pt x="7533" y="7715"/>
                      <a:pt x="7578" y="7601"/>
                      <a:pt x="7601" y="7487"/>
                    </a:cubicBezTo>
                    <a:cubicBezTo>
                      <a:pt x="7692" y="7145"/>
                      <a:pt x="7807" y="6825"/>
                      <a:pt x="7898" y="648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4">
                <a:extLst>
                  <a:ext uri="{FF2B5EF4-FFF2-40B4-BE49-F238E27FC236}">
                    <a16:creationId xmlns:a16="http://schemas.microsoft.com/office/drawing/2014/main" id="{E7A43944-6274-96BE-D0BD-E495F96BDCF3}"/>
                  </a:ext>
                </a:extLst>
              </p:cNvPr>
              <p:cNvSpPr/>
              <p:nvPr/>
            </p:nvSpPr>
            <p:spPr>
              <a:xfrm>
                <a:off x="3967329" y="366269"/>
                <a:ext cx="122416" cy="382307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10341" extrusionOk="0">
                    <a:moveTo>
                      <a:pt x="799" y="914"/>
                    </a:moveTo>
                    <a:cubicBezTo>
                      <a:pt x="2032" y="3516"/>
                      <a:pt x="1804" y="6757"/>
                      <a:pt x="252" y="9154"/>
                    </a:cubicBezTo>
                    <a:cubicBezTo>
                      <a:pt x="137" y="9313"/>
                      <a:pt x="46" y="9450"/>
                      <a:pt x="23" y="9633"/>
                    </a:cubicBezTo>
                    <a:cubicBezTo>
                      <a:pt x="1" y="10067"/>
                      <a:pt x="617" y="10341"/>
                      <a:pt x="1028" y="10158"/>
                    </a:cubicBezTo>
                    <a:cubicBezTo>
                      <a:pt x="1438" y="9953"/>
                      <a:pt x="1667" y="9519"/>
                      <a:pt x="1872" y="9108"/>
                    </a:cubicBezTo>
                    <a:cubicBezTo>
                      <a:pt x="2511" y="7761"/>
                      <a:pt x="3150" y="6369"/>
                      <a:pt x="3242" y="4885"/>
                    </a:cubicBezTo>
                    <a:cubicBezTo>
                      <a:pt x="3310" y="3333"/>
                      <a:pt x="2785" y="1827"/>
                      <a:pt x="2192" y="389"/>
                    </a:cubicBezTo>
                    <a:cubicBezTo>
                      <a:pt x="2123" y="252"/>
                      <a:pt x="2032" y="69"/>
                      <a:pt x="1872" y="24"/>
                    </a:cubicBezTo>
                    <a:cubicBezTo>
                      <a:pt x="1758" y="1"/>
                      <a:pt x="1644" y="46"/>
                      <a:pt x="1530" y="92"/>
                    </a:cubicBezTo>
                    <a:cubicBezTo>
                      <a:pt x="1210" y="229"/>
                      <a:pt x="891" y="366"/>
                      <a:pt x="571" y="503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4">
                <a:extLst>
                  <a:ext uri="{FF2B5EF4-FFF2-40B4-BE49-F238E27FC236}">
                    <a16:creationId xmlns:a16="http://schemas.microsoft.com/office/drawing/2014/main" id="{C65EDF56-302C-B8FA-0308-8DDA8B875B20}"/>
                  </a:ext>
                </a:extLst>
              </p:cNvPr>
              <p:cNvSpPr/>
              <p:nvPr/>
            </p:nvSpPr>
            <p:spPr>
              <a:xfrm>
                <a:off x="4456784" y="532525"/>
                <a:ext cx="336746" cy="243891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6597" extrusionOk="0">
                    <a:moveTo>
                      <a:pt x="1438" y="6163"/>
                    </a:moveTo>
                    <a:cubicBezTo>
                      <a:pt x="2716" y="3584"/>
                      <a:pt x="5364" y="1735"/>
                      <a:pt x="8240" y="1438"/>
                    </a:cubicBezTo>
                    <a:cubicBezTo>
                      <a:pt x="8400" y="1438"/>
                      <a:pt x="8582" y="1415"/>
                      <a:pt x="8719" y="1324"/>
                    </a:cubicBezTo>
                    <a:cubicBezTo>
                      <a:pt x="9107" y="1073"/>
                      <a:pt x="8925" y="411"/>
                      <a:pt x="8514" y="206"/>
                    </a:cubicBezTo>
                    <a:cubicBezTo>
                      <a:pt x="8103" y="0"/>
                      <a:pt x="7624" y="114"/>
                      <a:pt x="7167" y="206"/>
                    </a:cubicBezTo>
                    <a:cubicBezTo>
                      <a:pt x="5729" y="548"/>
                      <a:pt x="4223" y="913"/>
                      <a:pt x="3013" y="1781"/>
                    </a:cubicBezTo>
                    <a:cubicBezTo>
                      <a:pt x="1758" y="2694"/>
                      <a:pt x="913" y="4040"/>
                      <a:pt x="183" y="5410"/>
                    </a:cubicBezTo>
                    <a:cubicBezTo>
                      <a:pt x="91" y="5547"/>
                      <a:pt x="0" y="5729"/>
                      <a:pt x="91" y="5889"/>
                    </a:cubicBezTo>
                    <a:cubicBezTo>
                      <a:pt x="137" y="5981"/>
                      <a:pt x="251" y="6049"/>
                      <a:pt x="343" y="6117"/>
                    </a:cubicBezTo>
                    <a:cubicBezTo>
                      <a:pt x="639" y="6277"/>
                      <a:pt x="959" y="6437"/>
                      <a:pt x="1256" y="6597"/>
                    </a:cubicBezTo>
                  </a:path>
                </a:pathLst>
              </a:custGeom>
              <a:gradFill>
                <a:gsLst>
                  <a:gs pos="0">
                    <a:schemeClr val="dk1"/>
                  </a:gs>
                  <a:gs pos="55000">
                    <a:srgbClr val="89FF1C">
                      <a:alpha val="2235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4">
                <a:extLst>
                  <a:ext uri="{FF2B5EF4-FFF2-40B4-BE49-F238E27FC236}">
                    <a16:creationId xmlns:a16="http://schemas.microsoft.com/office/drawing/2014/main" id="{F26E4F91-06FF-7223-9690-DBA986800E47}"/>
                  </a:ext>
                </a:extLst>
              </p:cNvPr>
              <p:cNvSpPr/>
              <p:nvPr/>
            </p:nvSpPr>
            <p:spPr>
              <a:xfrm>
                <a:off x="4599381" y="46512"/>
                <a:ext cx="310606" cy="255241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6904" extrusionOk="0">
                    <a:moveTo>
                      <a:pt x="4651" y="1"/>
                    </a:moveTo>
                    <a:cubicBezTo>
                      <a:pt x="2912" y="1"/>
                      <a:pt x="948" y="845"/>
                      <a:pt x="571" y="1300"/>
                    </a:cubicBezTo>
                    <a:cubicBezTo>
                      <a:pt x="1" y="1939"/>
                      <a:pt x="914" y="3651"/>
                      <a:pt x="2626" y="5135"/>
                    </a:cubicBezTo>
                    <a:cubicBezTo>
                      <a:pt x="3885" y="6241"/>
                      <a:pt x="5221" y="6903"/>
                      <a:pt x="6056" y="6903"/>
                    </a:cubicBezTo>
                    <a:cubicBezTo>
                      <a:pt x="6340" y="6903"/>
                      <a:pt x="6566" y="6826"/>
                      <a:pt x="6711" y="6664"/>
                    </a:cubicBezTo>
                    <a:cubicBezTo>
                      <a:pt x="7282" y="6025"/>
                      <a:pt x="8400" y="2122"/>
                      <a:pt x="6711" y="638"/>
                    </a:cubicBezTo>
                    <a:cubicBezTo>
                      <a:pt x="6184" y="175"/>
                      <a:pt x="5441" y="1"/>
                      <a:pt x="465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4">
                <a:extLst>
                  <a:ext uri="{FF2B5EF4-FFF2-40B4-BE49-F238E27FC236}">
                    <a16:creationId xmlns:a16="http://schemas.microsoft.com/office/drawing/2014/main" id="{ADDC88DF-A62F-A8CE-9007-CC858237C3D0}"/>
                  </a:ext>
                </a:extLst>
              </p:cNvPr>
              <p:cNvSpPr/>
              <p:nvPr/>
            </p:nvSpPr>
            <p:spPr>
              <a:xfrm>
                <a:off x="3766504" y="395808"/>
                <a:ext cx="236328" cy="266702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7214" extrusionOk="0">
                    <a:moveTo>
                      <a:pt x="4565" y="1"/>
                    </a:moveTo>
                    <a:cubicBezTo>
                      <a:pt x="3561" y="1"/>
                      <a:pt x="0" y="1598"/>
                      <a:pt x="0" y="3607"/>
                    </a:cubicBezTo>
                    <a:cubicBezTo>
                      <a:pt x="0" y="6300"/>
                      <a:pt x="3606" y="7213"/>
                      <a:pt x="4611" y="7213"/>
                    </a:cubicBezTo>
                    <a:cubicBezTo>
                      <a:pt x="5592" y="7213"/>
                      <a:pt x="6391" y="5593"/>
                      <a:pt x="6391" y="3607"/>
                    </a:cubicBezTo>
                    <a:cubicBezTo>
                      <a:pt x="6368" y="1598"/>
                      <a:pt x="5547" y="1"/>
                      <a:pt x="456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4">
                <a:extLst>
                  <a:ext uri="{FF2B5EF4-FFF2-40B4-BE49-F238E27FC236}">
                    <a16:creationId xmlns:a16="http://schemas.microsoft.com/office/drawing/2014/main" id="{521326E8-58CE-62C5-658F-DF2D11B8B10E}"/>
                  </a:ext>
                </a:extLst>
              </p:cNvPr>
              <p:cNvSpPr/>
              <p:nvPr/>
            </p:nvSpPr>
            <p:spPr>
              <a:xfrm>
                <a:off x="4491389" y="615228"/>
                <a:ext cx="420303" cy="362565"/>
              </a:xfrm>
              <a:custGeom>
                <a:avLst/>
                <a:gdLst/>
                <a:ahLst/>
                <a:cxnLst/>
                <a:rect l="l" t="t" r="r" b="b"/>
                <a:pathLst>
                  <a:path w="11368" h="9807" extrusionOk="0">
                    <a:moveTo>
                      <a:pt x="7196" y="0"/>
                    </a:moveTo>
                    <a:cubicBezTo>
                      <a:pt x="5988" y="0"/>
                      <a:pt x="4588" y="476"/>
                      <a:pt x="3333" y="1415"/>
                    </a:cubicBezTo>
                    <a:cubicBezTo>
                      <a:pt x="982" y="3150"/>
                      <a:pt x="0" y="5843"/>
                      <a:pt x="1164" y="7418"/>
                    </a:cubicBezTo>
                    <a:cubicBezTo>
                      <a:pt x="1995" y="8543"/>
                      <a:pt x="4443" y="9807"/>
                      <a:pt x="6631" y="9807"/>
                    </a:cubicBezTo>
                    <a:cubicBezTo>
                      <a:pt x="7508" y="9807"/>
                      <a:pt x="8343" y="9604"/>
                      <a:pt x="9016" y="9107"/>
                    </a:cubicBezTo>
                    <a:cubicBezTo>
                      <a:pt x="11367" y="7350"/>
                      <a:pt x="10865" y="2671"/>
                      <a:pt x="9701" y="1096"/>
                    </a:cubicBezTo>
                    <a:cubicBezTo>
                      <a:pt x="9159" y="362"/>
                      <a:pt x="8250" y="0"/>
                      <a:pt x="71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4">
                <a:extLst>
                  <a:ext uri="{FF2B5EF4-FFF2-40B4-BE49-F238E27FC236}">
                    <a16:creationId xmlns:a16="http://schemas.microsoft.com/office/drawing/2014/main" id="{7194A537-F37E-40DD-35A9-79CAAD07CE10}"/>
                  </a:ext>
                </a:extLst>
              </p:cNvPr>
              <p:cNvSpPr/>
              <p:nvPr/>
            </p:nvSpPr>
            <p:spPr>
              <a:xfrm>
                <a:off x="4073657" y="73278"/>
                <a:ext cx="414388" cy="360827"/>
              </a:xfrm>
              <a:custGeom>
                <a:avLst/>
                <a:gdLst/>
                <a:ahLst/>
                <a:cxnLst/>
                <a:rect l="l" t="t" r="r" b="b"/>
                <a:pathLst>
                  <a:path w="11208" h="9760" extrusionOk="0">
                    <a:moveTo>
                      <a:pt x="4486" y="0"/>
                    </a:moveTo>
                    <a:cubicBezTo>
                      <a:pt x="3760" y="0"/>
                      <a:pt x="3064" y="157"/>
                      <a:pt x="2466" y="530"/>
                    </a:cubicBezTo>
                    <a:cubicBezTo>
                      <a:pt x="0" y="2082"/>
                      <a:pt x="137" y="6784"/>
                      <a:pt x="1187" y="8451"/>
                    </a:cubicBezTo>
                    <a:cubicBezTo>
                      <a:pt x="1723" y="9319"/>
                      <a:pt x="2754" y="9760"/>
                      <a:pt x="3971" y="9760"/>
                    </a:cubicBezTo>
                    <a:cubicBezTo>
                      <a:pt x="5089" y="9760"/>
                      <a:pt x="6364" y="9388"/>
                      <a:pt x="7556" y="8633"/>
                    </a:cubicBezTo>
                    <a:cubicBezTo>
                      <a:pt x="10044" y="7081"/>
                      <a:pt x="11208" y="4479"/>
                      <a:pt x="10158" y="2813"/>
                    </a:cubicBezTo>
                    <a:cubicBezTo>
                      <a:pt x="9378" y="1565"/>
                      <a:pt x="6780" y="0"/>
                      <a:pt x="448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4">
                <a:extLst>
                  <a:ext uri="{FF2B5EF4-FFF2-40B4-BE49-F238E27FC236}">
                    <a16:creationId xmlns:a16="http://schemas.microsoft.com/office/drawing/2014/main" id="{E87A87F3-20E7-D3DB-3C5A-B3C0090D4485}"/>
                  </a:ext>
                </a:extLst>
              </p:cNvPr>
              <p:cNvSpPr/>
              <p:nvPr/>
            </p:nvSpPr>
            <p:spPr>
              <a:xfrm>
                <a:off x="4023007" y="834388"/>
                <a:ext cx="352792" cy="324744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8784" extrusionOk="0">
                    <a:moveTo>
                      <a:pt x="3073" y="1"/>
                    </a:moveTo>
                    <a:cubicBezTo>
                      <a:pt x="2307" y="1"/>
                      <a:pt x="1684" y="243"/>
                      <a:pt x="1348" y="737"/>
                    </a:cubicBezTo>
                    <a:cubicBezTo>
                      <a:pt x="572" y="1878"/>
                      <a:pt x="1" y="6991"/>
                      <a:pt x="2055" y="8406"/>
                    </a:cubicBezTo>
                    <a:cubicBezTo>
                      <a:pt x="2446" y="8671"/>
                      <a:pt x="2903" y="8783"/>
                      <a:pt x="3392" y="8783"/>
                    </a:cubicBezTo>
                    <a:cubicBezTo>
                      <a:pt x="5473" y="8783"/>
                      <a:pt x="8137" y="6751"/>
                      <a:pt x="8766" y="5827"/>
                    </a:cubicBezTo>
                    <a:cubicBezTo>
                      <a:pt x="9542" y="4686"/>
                      <a:pt x="8515" y="2609"/>
                      <a:pt x="6483" y="1216"/>
                    </a:cubicBezTo>
                    <a:cubicBezTo>
                      <a:pt x="5319" y="414"/>
                      <a:pt x="4074" y="1"/>
                      <a:pt x="30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8000">
                    <a:schemeClr val="lt1"/>
                  </a:gs>
                  <a:gs pos="60000">
                    <a:srgbClr val="C4EB10"/>
                  </a:gs>
                  <a:gs pos="100000">
                    <a:schemeClr val="accent4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9" name="Google Shape;2629;p34">
              <a:extLst>
                <a:ext uri="{FF2B5EF4-FFF2-40B4-BE49-F238E27FC236}">
                  <a16:creationId xmlns:a16="http://schemas.microsoft.com/office/drawing/2014/main" id="{4468EA0B-11CE-607C-2DD8-B7C036537030}"/>
                </a:ext>
              </a:extLst>
            </p:cNvPr>
            <p:cNvSpPr/>
            <p:nvPr/>
          </p:nvSpPr>
          <p:spPr>
            <a:xfrm>
              <a:off x="6038650" y="1641835"/>
              <a:ext cx="515100" cy="515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55000">
                  <a:srgbClr val="7800B9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871538" dist="219075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6;p34">
            <a:extLst>
              <a:ext uri="{FF2B5EF4-FFF2-40B4-BE49-F238E27FC236}">
                <a16:creationId xmlns:a16="http://schemas.microsoft.com/office/drawing/2014/main" id="{FC8D975E-333B-7B4B-5555-35C397AEFF4A}"/>
              </a:ext>
            </a:extLst>
          </p:cNvPr>
          <p:cNvSpPr txBox="1">
            <a:spLocks/>
          </p:cNvSpPr>
          <p:nvPr/>
        </p:nvSpPr>
        <p:spPr>
          <a:xfrm>
            <a:off x="2714213" y="518053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22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r>
              <a:rPr lang="es-ES">
                <a:solidFill>
                  <a:srgbClr val="000000"/>
                </a:solidFill>
              </a:rPr>
              <a:t>OPCIONES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1" name="Google Shape;2576;p34">
            <a:extLst>
              <a:ext uri="{FF2B5EF4-FFF2-40B4-BE49-F238E27FC236}">
                <a16:creationId xmlns:a16="http://schemas.microsoft.com/office/drawing/2014/main" id="{B29610F1-19AF-5791-489B-B2F0A2DE98FB}"/>
              </a:ext>
            </a:extLst>
          </p:cNvPr>
          <p:cNvSpPr txBox="1">
            <a:spLocks/>
          </p:cNvSpPr>
          <p:nvPr/>
        </p:nvSpPr>
        <p:spPr>
          <a:xfrm>
            <a:off x="6013815" y="3343204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22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r>
              <a:rPr lang="es-ES">
                <a:solidFill>
                  <a:srgbClr val="000000"/>
                </a:solidFill>
              </a:rPr>
              <a:t>WIDGETS DE TKINTER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3D8C2AA9-4D30-A52D-7772-D8560597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9" y="951781"/>
            <a:ext cx="2607694" cy="3380117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023A15E1-51A9-FBB9-778E-E7D1C438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428" y="948905"/>
            <a:ext cx="2732163" cy="3385869"/>
          </a:xfrm>
          <a:prstGeom prst="rect">
            <a:avLst/>
          </a:prstGeom>
        </p:spPr>
      </p:pic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696B747F-5FE2-0251-D974-72BF63FF5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791" y="948906"/>
            <a:ext cx="3028370" cy="3385868"/>
          </a:xfrm>
          <a:prstGeom prst="rect">
            <a:avLst/>
          </a:prstGeom>
        </p:spPr>
      </p:pic>
      <p:sp>
        <p:nvSpPr>
          <p:cNvPr id="13" name="Google Shape;2576;p34">
            <a:extLst>
              <a:ext uri="{FF2B5EF4-FFF2-40B4-BE49-F238E27FC236}">
                <a16:creationId xmlns:a16="http://schemas.microsoft.com/office/drawing/2014/main" id="{4C91BF17-D528-A2EA-9B8A-F76D94C6D8DE}"/>
              </a:ext>
            </a:extLst>
          </p:cNvPr>
          <p:cNvSpPr txBox="1">
            <a:spLocks/>
          </p:cNvSpPr>
          <p:nvPr/>
        </p:nvSpPr>
        <p:spPr>
          <a:xfrm>
            <a:off x="6013816" y="518053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22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r>
              <a:rPr lang="es-ES">
                <a:solidFill>
                  <a:srgbClr val="000000"/>
                </a:solidFill>
              </a:rPr>
              <a:t>TABLA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37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>
          <a:extLst>
            <a:ext uri="{FF2B5EF4-FFF2-40B4-BE49-F238E27FC236}">
              <a16:creationId xmlns:a16="http://schemas.microsoft.com/office/drawing/2014/main" id="{4A41BA5B-F2D8-BF98-8CDD-A2FD65BF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4">
            <a:extLst>
              <a:ext uri="{FF2B5EF4-FFF2-40B4-BE49-F238E27FC236}">
                <a16:creationId xmlns:a16="http://schemas.microsoft.com/office/drawing/2014/main" id="{D5945E8C-793D-1BE7-D3EC-8A88866B1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903" y="-583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Main (Ventana Principal)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2576" name="Google Shape;2576;p34">
            <a:extLst>
              <a:ext uri="{FF2B5EF4-FFF2-40B4-BE49-F238E27FC236}">
                <a16:creationId xmlns:a16="http://schemas.microsoft.com/office/drawing/2014/main" id="{1E8121CC-068F-DC54-3AAE-5414FD670B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69906" y="516615"/>
            <a:ext cx="2742600" cy="4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LLAMAR VENTANAS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7" name="Google Shape;2576;p34">
            <a:extLst>
              <a:ext uri="{FF2B5EF4-FFF2-40B4-BE49-F238E27FC236}">
                <a16:creationId xmlns:a16="http://schemas.microsoft.com/office/drawing/2014/main" id="{262A57AD-AEB2-BE1E-A908-31E2E2219439}"/>
              </a:ext>
            </a:extLst>
          </p:cNvPr>
          <p:cNvSpPr txBox="1">
            <a:spLocks/>
          </p:cNvSpPr>
          <p:nvPr/>
        </p:nvSpPr>
        <p:spPr>
          <a:xfrm>
            <a:off x="5226657" y="518053"/>
            <a:ext cx="2742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2200" b="0" i="0" u="none" strike="noStrike" cap="none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r>
              <a:rPr lang="es-ES">
                <a:solidFill>
                  <a:srgbClr val="000000"/>
                </a:solidFill>
              </a:rPr>
              <a:t>CARGAR DATOS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5CB36BDC-F17F-9F5E-973D-BFD66767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1" y="952320"/>
            <a:ext cx="3945326" cy="3249642"/>
          </a:xfrm>
          <a:prstGeom prst="rect">
            <a:avLst/>
          </a:prstGeom>
        </p:spPr>
      </p:pic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8D2DBFE8-875B-F86E-D098-8D2510058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38" y="950703"/>
            <a:ext cx="4453566" cy="32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30"/>
          <p:cNvSpPr txBox="1">
            <a:spLocks noGrp="1"/>
          </p:cNvSpPr>
          <p:nvPr>
            <p:ph type="title"/>
          </p:nvPr>
        </p:nvSpPr>
        <p:spPr>
          <a:xfrm>
            <a:off x="525084" y="1127050"/>
            <a:ext cx="1841100" cy="498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bg2">
                    <a:lumMod val="60000"/>
                    <a:lumOff val="40000"/>
                  </a:schemeClr>
                </a:solidFill>
              </a:rPr>
              <a:t>Bibliotecas</a:t>
            </a:r>
            <a:endParaRPr lang="en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95" name="Google Shape;2295;p30"/>
          <p:cNvSpPr txBox="1">
            <a:spLocks noGrp="1"/>
          </p:cNvSpPr>
          <p:nvPr>
            <p:ph type="subTitle" idx="1"/>
          </p:nvPr>
        </p:nvSpPr>
        <p:spPr>
          <a:xfrm>
            <a:off x="4572570" y="2495189"/>
            <a:ext cx="3391784" cy="2351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Esta </a:t>
            </a:r>
            <a:r>
              <a:rPr lang="en" err="1">
                <a:solidFill>
                  <a:srgbClr val="000000"/>
                </a:solidFill>
              </a:rPr>
              <a:t>función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revisa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que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el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texto</a:t>
            </a:r>
            <a:r>
              <a:rPr lang="en">
                <a:solidFill>
                  <a:srgbClr val="000000"/>
                </a:solidFill>
              </a:rPr>
              <a:t>:</a:t>
            </a:r>
            <a:endParaRPr lang="es-ES"/>
          </a:p>
          <a:p>
            <a:pPr marL="469900" indent="-342900" algn="l"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No </a:t>
            </a:r>
            <a:r>
              <a:rPr lang="en" err="1">
                <a:solidFill>
                  <a:srgbClr val="000000"/>
                </a:solidFill>
              </a:rPr>
              <a:t>esté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vacío</a:t>
            </a:r>
            <a:r>
              <a:rPr lang="en">
                <a:solidFill>
                  <a:srgbClr val="000000"/>
                </a:solidFill>
              </a:rPr>
              <a:t>.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No </a:t>
            </a:r>
            <a:r>
              <a:rPr lang="en" err="1">
                <a:solidFill>
                  <a:srgbClr val="000000"/>
                </a:solidFill>
              </a:rPr>
              <a:t>pase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el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tamaño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máximo</a:t>
            </a:r>
            <a:r>
              <a:rPr lang="en">
                <a:solidFill>
                  <a:srgbClr val="000000"/>
                </a:solidFill>
              </a:rPr>
              <a:t>.</a:t>
            </a:r>
          </a:p>
          <a:p>
            <a:pPr marL="412750" indent="-285750" algn="l"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Solo </a:t>
            </a:r>
            <a:r>
              <a:rPr lang="en" err="1">
                <a:solidFill>
                  <a:srgbClr val="000000"/>
                </a:solidFill>
              </a:rPr>
              <a:t>tenga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err="1">
                <a:solidFill>
                  <a:srgbClr val="000000"/>
                </a:solidFill>
              </a:rPr>
              <a:t>letras</a:t>
            </a:r>
            <a:r>
              <a:rPr lang="en">
                <a:solidFill>
                  <a:srgbClr val="000000"/>
                </a:solidFill>
              </a:rPr>
              <a:t> y </a:t>
            </a:r>
            <a:r>
              <a:rPr lang="en" err="1">
                <a:solidFill>
                  <a:srgbClr val="000000"/>
                </a:solidFill>
              </a:rPr>
              <a:t>espacios</a:t>
            </a:r>
            <a:r>
              <a:rPr lang="en">
                <a:solidFill>
                  <a:srgbClr val="000000"/>
                </a:solidFill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endParaRPr lang="en">
              <a:solidFill>
                <a:srgbClr val="000000"/>
              </a:solidFill>
            </a:endParaRPr>
          </a:p>
        </p:txBody>
      </p:sp>
      <p:sp>
        <p:nvSpPr>
          <p:cNvPr id="2296" name="Google Shape;2296;p30"/>
          <p:cNvSpPr txBox="1">
            <a:spLocks noGrp="1"/>
          </p:cNvSpPr>
          <p:nvPr>
            <p:ph type="title" idx="3"/>
          </p:nvPr>
        </p:nvSpPr>
        <p:spPr>
          <a:xfrm>
            <a:off x="5427666" y="1282929"/>
            <a:ext cx="1841100" cy="498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Validar </a:t>
            </a:r>
            <a:r>
              <a:rPr lang="en" err="1">
                <a:solidFill>
                  <a:schemeClr val="bg2">
                    <a:lumMod val="60000"/>
                    <a:lumOff val="40000"/>
                  </a:schemeClr>
                </a:solidFill>
              </a:rPr>
              <a:t>texto</a:t>
            </a:r>
          </a:p>
        </p:txBody>
      </p:sp>
      <p:sp>
        <p:nvSpPr>
          <p:cNvPr id="2301" name="Google Shape;2301;p30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rgbClr val="000000"/>
                </a:solidFill>
              </a:rPr>
              <a:t>Agregar</a:t>
            </a:r>
            <a:endParaRPr lang="es-ES" err="1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819" y="266163"/>
            <a:ext cx="922500" cy="9112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676" y="269567"/>
            <a:ext cx="922500" cy="9112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2" y="269086"/>
            <a:ext cx="922500" cy="9112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614" y="259497"/>
            <a:ext cx="922500" cy="911250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3D9BEDBD-052F-2C66-68B8-C94785E94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01" y="1625774"/>
            <a:ext cx="3676650" cy="952500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851C57D4-17F9-A625-CF0F-9759229C6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127" y="1780131"/>
            <a:ext cx="3671694" cy="925622"/>
          </a:xfrm>
          <a:prstGeom prst="rect">
            <a:avLst/>
          </a:prstGeom>
        </p:spPr>
      </p:pic>
      <p:pic>
        <p:nvPicPr>
          <p:cNvPr id="24" name="Imagen 23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F42ED3BB-5AE6-DB11-0839-D344DA74F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25" y="2909818"/>
            <a:ext cx="4640356" cy="1111624"/>
          </a:xfrm>
          <a:prstGeom prst="rect">
            <a:avLst/>
          </a:prstGeom>
        </p:spPr>
      </p:pic>
      <p:sp>
        <p:nvSpPr>
          <p:cNvPr id="28" name="Google Shape;2295;p30">
            <a:extLst>
              <a:ext uri="{FF2B5EF4-FFF2-40B4-BE49-F238E27FC236}">
                <a16:creationId xmlns:a16="http://schemas.microsoft.com/office/drawing/2014/main" id="{C482931D-F1A6-78D4-4A14-7798E7D95289}"/>
              </a:ext>
            </a:extLst>
          </p:cNvPr>
          <p:cNvSpPr txBox="1">
            <a:spLocks/>
          </p:cNvSpPr>
          <p:nvPr/>
        </p:nvSpPr>
        <p:spPr>
          <a:xfrm>
            <a:off x="211801" y="4555390"/>
            <a:ext cx="4240154" cy="59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4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None/>
              <a:defRPr sz="1600" b="0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pPr algn="l"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Esta función valida el texto mientras el usuario escribe, controlando que solo use letras y que no pase de 21 caracteres</a:t>
            </a:r>
            <a:endParaRPr lang="es-ES">
              <a:solidFill>
                <a:srgbClr val="FFFFFF"/>
              </a:solidFill>
            </a:endParaRPr>
          </a:p>
          <a:p>
            <a:pPr marL="285750" indent="-285750" algn="l">
              <a:buFont typeface="Arial"/>
              <a:buChar char="•"/>
            </a:pPr>
            <a:endParaRPr lang="e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lcome to Our Universe! by Slidesgo">
  <a:themeElements>
    <a:clrScheme name="Simple Light">
      <a:dk1>
        <a:srgbClr val="FFFFFF"/>
      </a:dk1>
      <a:lt1>
        <a:srgbClr val="FFD604"/>
      </a:lt1>
      <a:dk2>
        <a:srgbClr val="7800B9"/>
      </a:dk2>
      <a:lt2>
        <a:srgbClr val="0B0339"/>
      </a:lt2>
      <a:accent1>
        <a:srgbClr val="DB18B8"/>
      </a:accent1>
      <a:accent2>
        <a:srgbClr val="D04DDD"/>
      </a:accent2>
      <a:accent3>
        <a:srgbClr val="950E6F"/>
      </a:accent3>
      <a:accent4>
        <a:srgbClr val="89FF1C"/>
      </a:accent4>
      <a:accent5>
        <a:srgbClr val="6CD3BE"/>
      </a:accent5>
      <a:accent6>
        <a:srgbClr val="22738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1887</Words>
  <Application>Microsoft Office PowerPoint</Application>
  <PresentationFormat>Presentación en pantalla (16:9)</PresentationFormat>
  <Paragraphs>171</Paragraphs>
  <Slides>29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44" baseType="lpstr">
      <vt:lpstr>Consolas</vt:lpstr>
      <vt:lpstr>Arial</vt:lpstr>
      <vt:lpstr>Times New Roman</vt:lpstr>
      <vt:lpstr>PT Sans</vt:lpstr>
      <vt:lpstr>맑은 고딕</vt:lpstr>
      <vt:lpstr>Roboto</vt:lpstr>
      <vt:lpstr>Proxima Nova</vt:lpstr>
      <vt:lpstr>Segoe UI Emoji</vt:lpstr>
      <vt:lpstr>Roboto Condensed Light</vt:lpstr>
      <vt:lpstr>Cambay</vt:lpstr>
      <vt:lpstr>Concert One</vt:lpstr>
      <vt:lpstr>Arial,Sans-Serif</vt:lpstr>
      <vt:lpstr>Proxima Nova Semibold</vt:lpstr>
      <vt:lpstr>Welcome to Our Universe! by Slidesgo</vt:lpstr>
      <vt:lpstr>Slidesgo Final Pages</vt:lpstr>
      <vt:lpstr>Sistema de Gestión de Ayudas Comunitarias</vt:lpstr>
      <vt:lpstr>Presentación de PowerPoint</vt:lpstr>
      <vt:lpstr>Presentación de PowerPoint</vt:lpstr>
      <vt:lpstr>Presentación de PowerPoint</vt:lpstr>
      <vt:lpstr>LOGIN</vt:lpstr>
      <vt:lpstr>LOGIN</vt:lpstr>
      <vt:lpstr>Main (Ventana Principal)</vt:lpstr>
      <vt:lpstr>Main (Ventana Principal)</vt:lpstr>
      <vt:lpstr>Bibliotecas</vt:lpstr>
      <vt:lpstr>Validar número</vt:lpstr>
      <vt:lpstr>hhj</vt:lpstr>
      <vt:lpstr>Presentación de PowerPoint</vt:lpstr>
      <vt:lpstr>hhj</vt:lpstr>
      <vt:lpstr>hhj</vt:lpstr>
      <vt:lpstr>hhj</vt:lpstr>
      <vt:lpstr>Actualizar</vt:lpstr>
      <vt:lpstr>Actualizar</vt:lpstr>
      <vt:lpstr>Actualizar</vt:lpstr>
      <vt:lpstr>Actualizar</vt:lpstr>
      <vt:lpstr>Actualizar</vt:lpstr>
      <vt:lpstr>Actualizar</vt:lpstr>
      <vt:lpstr>BUSCAR</vt:lpstr>
      <vt:lpstr>BUSCAR</vt:lpstr>
      <vt:lpstr>Presentación de PowerPoint</vt:lpstr>
      <vt:lpstr>FUNCIONES EXTRA</vt:lpstr>
      <vt:lpstr>FUNCIONES EXTRA</vt:lpstr>
      <vt:lpstr>CONCLUSIONES Y RECOMENDACIONES</vt:lpstr>
      <vt:lpstr>Presentación de PowerPoint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UNIVERSE</dc:title>
  <dc:creator>Sr GRYM</dc:creator>
  <cp:lastModifiedBy>Joshua Carlosama Fierro</cp:lastModifiedBy>
  <cp:revision>425</cp:revision>
  <dcterms:modified xsi:type="dcterms:W3CDTF">2026-02-04T08:30:02Z</dcterms:modified>
</cp:coreProperties>
</file>